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57" r:id="rId2"/>
    <p:sldId id="271" r:id="rId3"/>
    <p:sldId id="268" r:id="rId4"/>
    <p:sldId id="269" r:id="rId5"/>
    <p:sldId id="272" r:id="rId6"/>
    <p:sldId id="270" r:id="rId7"/>
    <p:sldId id="274" r:id="rId8"/>
  </p:sldIdLst>
  <p:sldSz cx="9144000" cy="6858000" type="screen4x3"/>
  <p:notesSz cx="7019925" cy="93059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3"/>
    <p:restoredTop sz="93088"/>
  </p:normalViewPr>
  <p:slideViewPr>
    <p:cSldViewPr snapToGrid="0" snapToObjects="1">
      <p:cViewPr varScale="1">
        <p:scale>
          <a:sx n="91" d="100"/>
          <a:sy n="91" d="100"/>
        </p:scale>
        <p:origin x="12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A1E31-B805-45B1-A301-91AAAAF8C38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MX"/>
        </a:p>
      </dgm:t>
    </dgm:pt>
    <dgm:pt modelId="{A37FA0DD-BDA8-44E0-A665-5ED0517E8CF7}">
      <dgm:prSet phldrT="[Texto]"/>
      <dgm:spPr/>
      <dgm:t>
        <a:bodyPr/>
        <a:lstStyle/>
        <a:p>
          <a:r>
            <a:rPr lang="en-US" b="1" dirty="0"/>
            <a:t>SUR/SURESTE</a:t>
          </a:r>
          <a:endParaRPr lang="es-MX" b="1" dirty="0"/>
        </a:p>
      </dgm:t>
    </dgm:pt>
    <dgm:pt modelId="{B34C0731-2150-44D6-93F7-5B0EEAA8EE06}" type="parTrans" cxnId="{17073236-7A64-4F70-8D70-D5B439E38817}">
      <dgm:prSet/>
      <dgm:spPr/>
      <dgm:t>
        <a:bodyPr/>
        <a:lstStyle/>
        <a:p>
          <a:endParaRPr lang="es-MX"/>
        </a:p>
      </dgm:t>
    </dgm:pt>
    <dgm:pt modelId="{AD0C7E6B-2CD3-4DA4-A3F8-CD1F3B02EA65}" type="sibTrans" cxnId="{17073236-7A64-4F70-8D70-D5B439E38817}">
      <dgm:prSet/>
      <dgm:spPr/>
      <dgm:t>
        <a:bodyPr/>
        <a:lstStyle/>
        <a:p>
          <a:endParaRPr lang="es-MX"/>
        </a:p>
      </dgm:t>
    </dgm:pt>
    <dgm:pt modelId="{19CC0E0C-1E5C-4BE9-BBE7-7DABEC204275}">
      <dgm:prSet phldrT="[Texto]"/>
      <dgm:spPr/>
      <dgm:t>
        <a:bodyPr/>
        <a:lstStyle/>
        <a:p>
          <a:r>
            <a:rPr lang="en-US" dirty="0"/>
            <a:t>Veracruz</a:t>
          </a:r>
        </a:p>
      </dgm:t>
    </dgm:pt>
    <dgm:pt modelId="{5939BB75-7BE8-40C0-A13C-CCCAFC7AE853}" type="parTrans" cxnId="{B0DD829A-EAF1-4C78-AE27-FE977025EF99}">
      <dgm:prSet/>
      <dgm:spPr/>
      <dgm:t>
        <a:bodyPr/>
        <a:lstStyle/>
        <a:p>
          <a:endParaRPr lang="es-MX"/>
        </a:p>
      </dgm:t>
    </dgm:pt>
    <dgm:pt modelId="{F3FE984E-ED64-42FB-87E9-60BF555A978B}" type="sibTrans" cxnId="{B0DD829A-EAF1-4C78-AE27-FE977025EF99}">
      <dgm:prSet/>
      <dgm:spPr/>
      <dgm:t>
        <a:bodyPr/>
        <a:lstStyle/>
        <a:p>
          <a:endParaRPr lang="es-MX"/>
        </a:p>
      </dgm:t>
    </dgm:pt>
    <dgm:pt modelId="{743647E1-056A-488F-8BCA-D71DBB5E8A60}">
      <dgm:prSet phldrT="[Texto]"/>
      <dgm:spPr>
        <a:noFill/>
      </dgm:spPr>
      <dgm:t>
        <a:bodyPr/>
        <a:lstStyle/>
        <a:p>
          <a:r>
            <a:rPr lang="en-US" dirty="0"/>
            <a:t>Tabasco</a:t>
          </a:r>
          <a:endParaRPr lang="es-MX" dirty="0"/>
        </a:p>
      </dgm:t>
    </dgm:pt>
    <dgm:pt modelId="{4C2910FD-DB21-4916-AD88-4E542E19390C}" type="parTrans" cxnId="{75E13175-A09C-41EC-90AC-E7041A763927}">
      <dgm:prSet/>
      <dgm:spPr/>
      <dgm:t>
        <a:bodyPr/>
        <a:lstStyle/>
        <a:p>
          <a:endParaRPr lang="es-MX"/>
        </a:p>
      </dgm:t>
    </dgm:pt>
    <dgm:pt modelId="{094C1C19-E83D-4089-8FE6-892D2201C246}" type="sibTrans" cxnId="{75E13175-A09C-41EC-90AC-E7041A763927}">
      <dgm:prSet/>
      <dgm:spPr/>
      <dgm:t>
        <a:bodyPr/>
        <a:lstStyle/>
        <a:p>
          <a:endParaRPr lang="es-MX"/>
        </a:p>
      </dgm:t>
    </dgm:pt>
    <dgm:pt modelId="{7E3EDB7F-EBE1-480C-A7E2-5B14E068BBEB}">
      <dgm:prSet phldrT="[Texto]"/>
      <dgm:spPr/>
      <dgm:t>
        <a:bodyPr/>
        <a:lstStyle/>
        <a:p>
          <a:r>
            <a:rPr lang="en-US" b="1" dirty="0"/>
            <a:t>CENTRO OCCIDENTE</a:t>
          </a:r>
          <a:endParaRPr lang="es-MX" b="1" dirty="0"/>
        </a:p>
      </dgm:t>
    </dgm:pt>
    <dgm:pt modelId="{F7D7A0B2-9C5F-4FB3-A44B-A11DFECB53DE}" type="parTrans" cxnId="{D95347F6-9014-4D8B-A2F7-236B75896EBD}">
      <dgm:prSet/>
      <dgm:spPr/>
      <dgm:t>
        <a:bodyPr/>
        <a:lstStyle/>
        <a:p>
          <a:endParaRPr lang="es-MX"/>
        </a:p>
      </dgm:t>
    </dgm:pt>
    <dgm:pt modelId="{170E5B4F-8376-4974-89CA-9714009BCF11}" type="sibTrans" cxnId="{D95347F6-9014-4D8B-A2F7-236B75896EBD}">
      <dgm:prSet/>
      <dgm:spPr/>
      <dgm:t>
        <a:bodyPr/>
        <a:lstStyle/>
        <a:p>
          <a:endParaRPr lang="es-MX"/>
        </a:p>
      </dgm:t>
    </dgm:pt>
    <dgm:pt modelId="{53E3B7BC-F33B-4257-A8DC-92E0DE93E951}">
      <dgm:prSet phldrT="[Texto]"/>
      <dgm:spPr/>
      <dgm:t>
        <a:bodyPr/>
        <a:lstStyle/>
        <a:p>
          <a:r>
            <a:rPr lang="en-US" dirty="0"/>
            <a:t>Jalisco</a:t>
          </a:r>
          <a:endParaRPr lang="es-MX" dirty="0"/>
        </a:p>
      </dgm:t>
    </dgm:pt>
    <dgm:pt modelId="{40D54975-0D32-47A2-AFEA-BD64943E4B08}" type="parTrans" cxnId="{38363402-3EA3-466F-8834-F2EE837314DB}">
      <dgm:prSet/>
      <dgm:spPr/>
      <dgm:t>
        <a:bodyPr/>
        <a:lstStyle/>
        <a:p>
          <a:endParaRPr lang="es-MX"/>
        </a:p>
      </dgm:t>
    </dgm:pt>
    <dgm:pt modelId="{1E9A1AB9-12CB-4B86-828F-A4336CB15A77}" type="sibTrans" cxnId="{38363402-3EA3-466F-8834-F2EE837314DB}">
      <dgm:prSet/>
      <dgm:spPr/>
      <dgm:t>
        <a:bodyPr/>
        <a:lstStyle/>
        <a:p>
          <a:endParaRPr lang="es-MX"/>
        </a:p>
      </dgm:t>
    </dgm:pt>
    <dgm:pt modelId="{020844C4-E22D-4CE4-81F7-968C4E924A3E}">
      <dgm:prSet phldrT="[Texto]"/>
      <dgm:spPr>
        <a:solidFill>
          <a:srgbClr val="FFC000">
            <a:alpha val="90000"/>
          </a:srgbClr>
        </a:solidFill>
      </dgm:spPr>
      <dgm:t>
        <a:bodyPr/>
        <a:lstStyle/>
        <a:p>
          <a:r>
            <a:rPr lang="en-US" b="1" dirty="0"/>
            <a:t>Michoacán</a:t>
          </a:r>
          <a:endParaRPr lang="es-MX" b="1" dirty="0"/>
        </a:p>
      </dgm:t>
    </dgm:pt>
    <dgm:pt modelId="{5855FAB7-1CE1-49E4-B6C6-5DD236345EEF}" type="parTrans" cxnId="{9E7A8937-B5B3-4933-AB18-00D3AC2FF395}">
      <dgm:prSet/>
      <dgm:spPr/>
      <dgm:t>
        <a:bodyPr/>
        <a:lstStyle/>
        <a:p>
          <a:endParaRPr lang="es-MX"/>
        </a:p>
      </dgm:t>
    </dgm:pt>
    <dgm:pt modelId="{DC1E22EA-1944-49B7-8043-D3FC23024098}" type="sibTrans" cxnId="{9E7A8937-B5B3-4933-AB18-00D3AC2FF395}">
      <dgm:prSet/>
      <dgm:spPr/>
      <dgm:t>
        <a:bodyPr/>
        <a:lstStyle/>
        <a:p>
          <a:endParaRPr lang="es-MX"/>
        </a:p>
      </dgm:t>
    </dgm:pt>
    <dgm:pt modelId="{14CBA413-92A1-4BE3-918D-05CCB9CAA667}">
      <dgm:prSet phldrT="[Texto]"/>
      <dgm:spPr/>
      <dgm:t>
        <a:bodyPr/>
        <a:lstStyle/>
        <a:p>
          <a:r>
            <a:rPr lang="en-US" b="1" dirty="0"/>
            <a:t>CENTRO</a:t>
          </a:r>
        </a:p>
      </dgm:t>
    </dgm:pt>
    <dgm:pt modelId="{23EC1DE3-ED55-4CB0-94B2-9F37423E85E3}" type="parTrans" cxnId="{B21542EB-C55D-4D10-9CFC-5418BA136831}">
      <dgm:prSet/>
      <dgm:spPr/>
      <dgm:t>
        <a:bodyPr/>
        <a:lstStyle/>
        <a:p>
          <a:endParaRPr lang="es-MX"/>
        </a:p>
      </dgm:t>
    </dgm:pt>
    <dgm:pt modelId="{B7F2F135-8A30-4BF7-9813-5D9A43FB32E4}" type="sibTrans" cxnId="{B21542EB-C55D-4D10-9CFC-5418BA136831}">
      <dgm:prSet/>
      <dgm:spPr/>
      <dgm:t>
        <a:bodyPr/>
        <a:lstStyle/>
        <a:p>
          <a:endParaRPr lang="es-MX"/>
        </a:p>
      </dgm:t>
    </dgm:pt>
    <dgm:pt modelId="{FE4B6F18-E5EB-4934-8DA1-A7908139FDEA}">
      <dgm:prSet phldrT="[Texto]"/>
      <dgm:spPr/>
      <dgm:t>
        <a:bodyPr/>
        <a:lstStyle/>
        <a:p>
          <a:r>
            <a:rPr lang="en-US" b="1" dirty="0"/>
            <a:t>NORESTE</a:t>
          </a:r>
        </a:p>
      </dgm:t>
    </dgm:pt>
    <dgm:pt modelId="{8D42F843-0FF9-4ADB-AA1D-7F55495863B9}" type="parTrans" cxnId="{D9AC99DC-9A4A-42CD-B4E1-FBDD2DE447DF}">
      <dgm:prSet/>
      <dgm:spPr/>
      <dgm:t>
        <a:bodyPr/>
        <a:lstStyle/>
        <a:p>
          <a:endParaRPr lang="es-MX"/>
        </a:p>
      </dgm:t>
    </dgm:pt>
    <dgm:pt modelId="{4D7FF9C2-66BB-4CE3-B3BE-888145BA71B2}" type="sibTrans" cxnId="{D9AC99DC-9A4A-42CD-B4E1-FBDD2DE447DF}">
      <dgm:prSet/>
      <dgm:spPr/>
      <dgm:t>
        <a:bodyPr/>
        <a:lstStyle/>
        <a:p>
          <a:endParaRPr lang="es-MX"/>
        </a:p>
      </dgm:t>
    </dgm:pt>
    <dgm:pt modelId="{0E155DB5-E10D-43C4-A03B-3FEA85389A9A}">
      <dgm:prSet phldrT="[Texto]"/>
      <dgm:spPr/>
      <dgm:t>
        <a:bodyPr/>
        <a:lstStyle/>
        <a:p>
          <a:r>
            <a:rPr lang="en-US" b="1" dirty="0"/>
            <a:t>NOROESTE </a:t>
          </a:r>
        </a:p>
      </dgm:t>
    </dgm:pt>
    <dgm:pt modelId="{62A96328-3260-4069-986C-9A7E6F8A1968}" type="parTrans" cxnId="{06CCD591-AAB4-4E6D-A194-162F7FE0047E}">
      <dgm:prSet/>
      <dgm:spPr/>
      <dgm:t>
        <a:bodyPr/>
        <a:lstStyle/>
        <a:p>
          <a:endParaRPr lang="es-MX"/>
        </a:p>
      </dgm:t>
    </dgm:pt>
    <dgm:pt modelId="{D8D5F6BD-E6C6-4914-B3F8-4ADB744D1C3E}" type="sibTrans" cxnId="{06CCD591-AAB4-4E6D-A194-162F7FE0047E}">
      <dgm:prSet/>
      <dgm:spPr/>
      <dgm:t>
        <a:bodyPr/>
        <a:lstStyle/>
        <a:p>
          <a:endParaRPr lang="es-MX"/>
        </a:p>
      </dgm:t>
    </dgm:pt>
    <dgm:pt modelId="{D3882474-F170-4DC2-8AE9-D770A4C1E6E3}">
      <dgm:prSet/>
      <dgm:spPr>
        <a:noFill/>
      </dgm:spPr>
      <dgm:t>
        <a:bodyPr/>
        <a:lstStyle/>
        <a:p>
          <a:r>
            <a:rPr lang="en-US" dirty="0"/>
            <a:t>CDMX</a:t>
          </a:r>
          <a:endParaRPr lang="es-MX" dirty="0"/>
        </a:p>
      </dgm:t>
    </dgm:pt>
    <dgm:pt modelId="{252083BE-52AE-4AF4-8B46-608E515BDA77}" type="parTrans" cxnId="{E6018AA3-BC13-4D12-BD67-97CDA815E5D2}">
      <dgm:prSet/>
      <dgm:spPr/>
      <dgm:t>
        <a:bodyPr/>
        <a:lstStyle/>
        <a:p>
          <a:endParaRPr lang="es-MX"/>
        </a:p>
      </dgm:t>
    </dgm:pt>
    <dgm:pt modelId="{E72CC01E-7D80-42D8-9B9A-30F8B25621B4}" type="sibTrans" cxnId="{E6018AA3-BC13-4D12-BD67-97CDA815E5D2}">
      <dgm:prSet/>
      <dgm:spPr/>
      <dgm:t>
        <a:bodyPr/>
        <a:lstStyle/>
        <a:p>
          <a:endParaRPr lang="es-MX"/>
        </a:p>
      </dgm:t>
    </dgm:pt>
    <dgm:pt modelId="{8AD77D7A-3C66-4BBE-B3C4-408D595ED3DE}">
      <dgm:prSet/>
      <dgm:spPr/>
      <dgm:t>
        <a:bodyPr/>
        <a:lstStyle/>
        <a:p>
          <a:r>
            <a:rPr lang="en-US" dirty="0"/>
            <a:t>Tlaxcala</a:t>
          </a:r>
          <a:endParaRPr lang="es-MX" dirty="0"/>
        </a:p>
      </dgm:t>
    </dgm:pt>
    <dgm:pt modelId="{12B75E07-B65C-4757-A131-E4B70EB36DA9}" type="parTrans" cxnId="{F3212DB7-42E1-4175-A374-6E523A8AC7F6}">
      <dgm:prSet/>
      <dgm:spPr/>
      <dgm:t>
        <a:bodyPr/>
        <a:lstStyle/>
        <a:p>
          <a:endParaRPr lang="es-MX"/>
        </a:p>
      </dgm:t>
    </dgm:pt>
    <dgm:pt modelId="{43B48025-0F20-496C-97A6-BED8790155A6}" type="sibTrans" cxnId="{F3212DB7-42E1-4175-A374-6E523A8AC7F6}">
      <dgm:prSet/>
      <dgm:spPr/>
      <dgm:t>
        <a:bodyPr/>
        <a:lstStyle/>
        <a:p>
          <a:endParaRPr lang="es-MX"/>
        </a:p>
      </dgm:t>
    </dgm:pt>
    <dgm:pt modelId="{B4D661EE-56D3-464F-B1F3-565B9E426F5A}">
      <dgm:prSet phldrT="[Texto]"/>
      <dgm:spPr/>
      <dgm:t>
        <a:bodyPr/>
        <a:lstStyle/>
        <a:p>
          <a:r>
            <a:rPr lang="en-US" dirty="0"/>
            <a:t>Guerrero</a:t>
          </a:r>
          <a:endParaRPr lang="es-MX" dirty="0"/>
        </a:p>
      </dgm:t>
    </dgm:pt>
    <dgm:pt modelId="{52E026CE-D39B-4915-B230-28D8F9F920A8}" type="parTrans" cxnId="{FFEB00DF-E2C9-4C45-944C-C40C6303B66E}">
      <dgm:prSet/>
      <dgm:spPr/>
      <dgm:t>
        <a:bodyPr/>
        <a:lstStyle/>
        <a:p>
          <a:endParaRPr lang="es-MX"/>
        </a:p>
      </dgm:t>
    </dgm:pt>
    <dgm:pt modelId="{E1421D2C-2BA6-4F8B-8062-747BC67B36FF}" type="sibTrans" cxnId="{FFEB00DF-E2C9-4C45-944C-C40C6303B66E}">
      <dgm:prSet/>
      <dgm:spPr/>
      <dgm:t>
        <a:bodyPr/>
        <a:lstStyle/>
        <a:p>
          <a:endParaRPr lang="es-MX"/>
        </a:p>
      </dgm:t>
    </dgm:pt>
    <dgm:pt modelId="{E06244DA-F383-499D-857A-6A0D0F87625D}">
      <dgm:prSet phldrT="[Texto]"/>
      <dgm:spPr/>
      <dgm:t>
        <a:bodyPr/>
        <a:lstStyle/>
        <a:p>
          <a:r>
            <a:rPr lang="en-US" dirty="0"/>
            <a:t>Oaxaca</a:t>
          </a:r>
          <a:endParaRPr lang="es-MX" dirty="0"/>
        </a:p>
      </dgm:t>
    </dgm:pt>
    <dgm:pt modelId="{C87B5AF2-948E-4DE0-AB2D-FBC2E4BAFB85}" type="parTrans" cxnId="{F18CD5FC-850A-4C52-BA6A-C2C83A123921}">
      <dgm:prSet/>
      <dgm:spPr/>
      <dgm:t>
        <a:bodyPr/>
        <a:lstStyle/>
        <a:p>
          <a:endParaRPr lang="es-MX"/>
        </a:p>
      </dgm:t>
    </dgm:pt>
    <dgm:pt modelId="{A36AB68B-B122-425F-ADCB-BD713DC02DAE}" type="sibTrans" cxnId="{F18CD5FC-850A-4C52-BA6A-C2C83A123921}">
      <dgm:prSet/>
      <dgm:spPr/>
      <dgm:t>
        <a:bodyPr/>
        <a:lstStyle/>
        <a:p>
          <a:endParaRPr lang="es-MX"/>
        </a:p>
      </dgm:t>
    </dgm:pt>
    <dgm:pt modelId="{EA250F7C-00F0-40C2-92D7-6A5240C9F92C}">
      <dgm:prSet phldrT="[Texto]"/>
      <dgm:spPr/>
      <dgm:t>
        <a:bodyPr/>
        <a:lstStyle/>
        <a:p>
          <a:r>
            <a:rPr lang="en-US" dirty="0"/>
            <a:t>Chiapas</a:t>
          </a:r>
          <a:endParaRPr lang="es-MX" dirty="0"/>
        </a:p>
      </dgm:t>
    </dgm:pt>
    <dgm:pt modelId="{1A308BCC-C06D-4E32-AD9B-6BB8587D1141}" type="parTrans" cxnId="{CE299B3F-665E-4359-AF79-4D02735BB232}">
      <dgm:prSet/>
      <dgm:spPr/>
      <dgm:t>
        <a:bodyPr/>
        <a:lstStyle/>
        <a:p>
          <a:endParaRPr lang="es-MX"/>
        </a:p>
      </dgm:t>
    </dgm:pt>
    <dgm:pt modelId="{1216A2B6-A45B-4768-BB7F-EB0898EF755E}" type="sibTrans" cxnId="{CE299B3F-665E-4359-AF79-4D02735BB232}">
      <dgm:prSet/>
      <dgm:spPr/>
      <dgm:t>
        <a:bodyPr/>
        <a:lstStyle/>
        <a:p>
          <a:endParaRPr lang="es-MX"/>
        </a:p>
      </dgm:t>
    </dgm:pt>
    <dgm:pt modelId="{98DB8091-FC38-402A-A1A2-83B0B2C63AFC}">
      <dgm:prSet phldrT="[Texto]"/>
      <dgm:spPr/>
      <dgm:t>
        <a:bodyPr/>
        <a:lstStyle/>
        <a:p>
          <a:r>
            <a:rPr lang="en-US" dirty="0"/>
            <a:t>Campeche</a:t>
          </a:r>
          <a:endParaRPr lang="es-MX" dirty="0"/>
        </a:p>
      </dgm:t>
    </dgm:pt>
    <dgm:pt modelId="{CE9A5B16-8106-46F8-AB07-0A42853652BD}" type="parTrans" cxnId="{97B03679-1239-4136-A232-6BE0719EE091}">
      <dgm:prSet/>
      <dgm:spPr/>
      <dgm:t>
        <a:bodyPr/>
        <a:lstStyle/>
        <a:p>
          <a:endParaRPr lang="es-MX"/>
        </a:p>
      </dgm:t>
    </dgm:pt>
    <dgm:pt modelId="{87A4E183-F353-4D7A-8E38-152136170610}" type="sibTrans" cxnId="{97B03679-1239-4136-A232-6BE0719EE091}">
      <dgm:prSet/>
      <dgm:spPr/>
      <dgm:t>
        <a:bodyPr/>
        <a:lstStyle/>
        <a:p>
          <a:endParaRPr lang="es-MX"/>
        </a:p>
      </dgm:t>
    </dgm:pt>
    <dgm:pt modelId="{D9F610BB-292B-4ED3-9899-BE275DCD40AD}">
      <dgm:prSet phldrT="[Texto]"/>
      <dgm:spPr>
        <a:solidFill>
          <a:srgbClr val="0070C0">
            <a:alpha val="90000"/>
          </a:srgbClr>
        </a:solidFill>
      </dgm:spPr>
      <dgm:t>
        <a:bodyPr/>
        <a:lstStyle/>
        <a:p>
          <a:r>
            <a:rPr lang="en-US" b="1" dirty="0"/>
            <a:t>Quintana </a:t>
          </a:r>
          <a:r>
            <a:rPr lang="en-US" b="1" dirty="0" err="1"/>
            <a:t>Roo</a:t>
          </a:r>
          <a:endParaRPr lang="es-MX" b="1" dirty="0"/>
        </a:p>
      </dgm:t>
    </dgm:pt>
    <dgm:pt modelId="{F9DDA0FA-37F4-435D-BA92-EB8790C30850}" type="parTrans" cxnId="{7D1C0438-5C4E-4546-B9EF-984A482ED790}">
      <dgm:prSet/>
      <dgm:spPr/>
      <dgm:t>
        <a:bodyPr/>
        <a:lstStyle/>
        <a:p>
          <a:endParaRPr lang="es-MX"/>
        </a:p>
      </dgm:t>
    </dgm:pt>
    <dgm:pt modelId="{65EA089F-F246-467E-853C-07A59A20C837}" type="sibTrans" cxnId="{7D1C0438-5C4E-4546-B9EF-984A482ED790}">
      <dgm:prSet/>
      <dgm:spPr/>
      <dgm:t>
        <a:bodyPr/>
        <a:lstStyle/>
        <a:p>
          <a:endParaRPr lang="es-MX"/>
        </a:p>
      </dgm:t>
    </dgm:pt>
    <dgm:pt modelId="{55314D96-3643-4A0E-B3A6-B006446000C4}">
      <dgm:prSet phldrT="[Texto]"/>
      <dgm:spPr/>
      <dgm:t>
        <a:bodyPr/>
        <a:lstStyle/>
        <a:p>
          <a:r>
            <a:rPr lang="en-US" dirty="0"/>
            <a:t>Yucatán</a:t>
          </a:r>
          <a:endParaRPr lang="es-MX" dirty="0"/>
        </a:p>
      </dgm:t>
    </dgm:pt>
    <dgm:pt modelId="{D0D681EC-33B5-4E62-8D3B-746AA2C26E87}" type="parTrans" cxnId="{F5EA1B51-F6E3-44D2-8987-91CB139A0338}">
      <dgm:prSet/>
      <dgm:spPr/>
      <dgm:t>
        <a:bodyPr/>
        <a:lstStyle/>
        <a:p>
          <a:endParaRPr lang="es-MX"/>
        </a:p>
      </dgm:t>
    </dgm:pt>
    <dgm:pt modelId="{EC2E0031-BB11-4DA7-AD16-D03C957281AA}" type="sibTrans" cxnId="{F5EA1B51-F6E3-44D2-8987-91CB139A0338}">
      <dgm:prSet/>
      <dgm:spPr/>
      <dgm:t>
        <a:bodyPr/>
        <a:lstStyle/>
        <a:p>
          <a:endParaRPr lang="es-MX"/>
        </a:p>
      </dgm:t>
    </dgm:pt>
    <dgm:pt modelId="{DB58C317-185C-4EBB-961B-DAEFCF1F10FE}">
      <dgm:prSet phldrT="[Texto]"/>
      <dgm:spPr/>
      <dgm:t>
        <a:bodyPr/>
        <a:lstStyle/>
        <a:p>
          <a:r>
            <a:rPr lang="en-US" dirty="0"/>
            <a:t>Colima</a:t>
          </a:r>
          <a:endParaRPr lang="es-MX" dirty="0"/>
        </a:p>
      </dgm:t>
    </dgm:pt>
    <dgm:pt modelId="{27F5E3D4-428C-49D7-ABB5-01DB4903B456}" type="parTrans" cxnId="{AA640959-8B79-45E4-852D-F0BC909391F6}">
      <dgm:prSet/>
      <dgm:spPr/>
      <dgm:t>
        <a:bodyPr/>
        <a:lstStyle/>
        <a:p>
          <a:endParaRPr lang="es-MX"/>
        </a:p>
      </dgm:t>
    </dgm:pt>
    <dgm:pt modelId="{F228AD25-2D38-4BC5-AF32-62FEC75FAC46}" type="sibTrans" cxnId="{AA640959-8B79-45E4-852D-F0BC909391F6}">
      <dgm:prSet/>
      <dgm:spPr/>
      <dgm:t>
        <a:bodyPr/>
        <a:lstStyle/>
        <a:p>
          <a:endParaRPr lang="es-MX"/>
        </a:p>
      </dgm:t>
    </dgm:pt>
    <dgm:pt modelId="{F2BC7D5D-9B29-45F9-AFDB-978C5B0DC2C3}">
      <dgm:prSet phldrT="[Texto]"/>
      <dgm:spPr/>
      <dgm:t>
        <a:bodyPr/>
        <a:lstStyle/>
        <a:p>
          <a:r>
            <a:rPr lang="en-US" dirty="0"/>
            <a:t>Nayarit</a:t>
          </a:r>
          <a:endParaRPr lang="es-MX" dirty="0"/>
        </a:p>
      </dgm:t>
    </dgm:pt>
    <dgm:pt modelId="{686707D3-B359-4D47-BA33-AB9CD0DC1C0A}" type="parTrans" cxnId="{EF93DE74-4DE4-4E87-BEDC-DF4BA70428B4}">
      <dgm:prSet/>
      <dgm:spPr/>
      <dgm:t>
        <a:bodyPr/>
        <a:lstStyle/>
        <a:p>
          <a:endParaRPr lang="es-MX"/>
        </a:p>
      </dgm:t>
    </dgm:pt>
    <dgm:pt modelId="{2608911E-C29F-44A5-9EA4-0F254AAFF5F9}" type="sibTrans" cxnId="{EF93DE74-4DE4-4E87-BEDC-DF4BA70428B4}">
      <dgm:prSet/>
      <dgm:spPr/>
      <dgm:t>
        <a:bodyPr/>
        <a:lstStyle/>
        <a:p>
          <a:endParaRPr lang="es-MX"/>
        </a:p>
      </dgm:t>
    </dgm:pt>
    <dgm:pt modelId="{F60941D0-B35C-4899-800D-23902D6F4EC1}">
      <dgm:prSet phldrT="[Texto]"/>
      <dgm:spPr/>
      <dgm:t>
        <a:bodyPr/>
        <a:lstStyle/>
        <a:p>
          <a:r>
            <a:rPr lang="en-US" dirty="0"/>
            <a:t>Zacatecas</a:t>
          </a:r>
          <a:endParaRPr lang="es-MX" dirty="0"/>
        </a:p>
      </dgm:t>
    </dgm:pt>
    <dgm:pt modelId="{E6990C1C-AD58-4B2F-98AD-D06C5175B609}" type="parTrans" cxnId="{251AF1E2-F329-41FF-8A0B-3E1C8A345449}">
      <dgm:prSet/>
      <dgm:spPr/>
      <dgm:t>
        <a:bodyPr/>
        <a:lstStyle/>
        <a:p>
          <a:endParaRPr lang="es-MX"/>
        </a:p>
      </dgm:t>
    </dgm:pt>
    <dgm:pt modelId="{4C5F009A-9B13-4C23-8AB6-BBE00D8B0F64}" type="sibTrans" cxnId="{251AF1E2-F329-41FF-8A0B-3E1C8A345449}">
      <dgm:prSet/>
      <dgm:spPr/>
      <dgm:t>
        <a:bodyPr/>
        <a:lstStyle/>
        <a:p>
          <a:endParaRPr lang="es-MX"/>
        </a:p>
      </dgm:t>
    </dgm:pt>
    <dgm:pt modelId="{BF4D806D-A51F-4E3E-BD94-AC015FE117C0}">
      <dgm:prSet phldrT="[Texto]"/>
      <dgm:spPr/>
      <dgm:t>
        <a:bodyPr/>
        <a:lstStyle/>
        <a:p>
          <a:r>
            <a:rPr lang="en-US" dirty="0"/>
            <a:t>Aguascalientes</a:t>
          </a:r>
          <a:endParaRPr lang="es-MX" dirty="0"/>
        </a:p>
      </dgm:t>
    </dgm:pt>
    <dgm:pt modelId="{FBE002FB-DF0F-487F-9850-D9310B835AB1}" type="parTrans" cxnId="{1BB999C5-AF3A-40E1-8FA5-5ABCFE53F988}">
      <dgm:prSet/>
      <dgm:spPr/>
      <dgm:t>
        <a:bodyPr/>
        <a:lstStyle/>
        <a:p>
          <a:endParaRPr lang="es-MX"/>
        </a:p>
      </dgm:t>
    </dgm:pt>
    <dgm:pt modelId="{6ED19DD0-7239-4977-803A-09819C2E2A5C}" type="sibTrans" cxnId="{1BB999C5-AF3A-40E1-8FA5-5ABCFE53F988}">
      <dgm:prSet/>
      <dgm:spPr/>
      <dgm:t>
        <a:bodyPr/>
        <a:lstStyle/>
        <a:p>
          <a:endParaRPr lang="es-MX"/>
        </a:p>
      </dgm:t>
    </dgm:pt>
    <dgm:pt modelId="{5A3D87A1-15A9-4564-BAED-F7C6202DCD68}">
      <dgm:prSet phldrT="[Texto]"/>
      <dgm:spPr/>
      <dgm:t>
        <a:bodyPr/>
        <a:lstStyle/>
        <a:p>
          <a:r>
            <a:rPr lang="en-US" dirty="0"/>
            <a:t>Guanajuato</a:t>
          </a:r>
          <a:endParaRPr lang="es-MX" dirty="0"/>
        </a:p>
      </dgm:t>
    </dgm:pt>
    <dgm:pt modelId="{B4562AFC-F91A-418E-A033-A0AA67A727B6}" type="parTrans" cxnId="{15D77188-7995-4848-A0E7-C7C59DFEE93D}">
      <dgm:prSet/>
      <dgm:spPr/>
      <dgm:t>
        <a:bodyPr/>
        <a:lstStyle/>
        <a:p>
          <a:endParaRPr lang="es-MX"/>
        </a:p>
      </dgm:t>
    </dgm:pt>
    <dgm:pt modelId="{59D59F7B-52DE-43AA-876E-1F0E0F1BED47}" type="sibTrans" cxnId="{15D77188-7995-4848-A0E7-C7C59DFEE93D}">
      <dgm:prSet/>
      <dgm:spPr/>
      <dgm:t>
        <a:bodyPr/>
        <a:lstStyle/>
        <a:p>
          <a:endParaRPr lang="es-MX"/>
        </a:p>
      </dgm:t>
    </dgm:pt>
    <dgm:pt modelId="{A2ACB32D-BFDA-41F9-B16D-D92697888F44}">
      <dgm:prSet phldrT="[Texto]"/>
      <dgm:spPr/>
      <dgm:t>
        <a:bodyPr/>
        <a:lstStyle/>
        <a:p>
          <a:r>
            <a:rPr lang="en-US" dirty="0"/>
            <a:t>San Luis Potosí</a:t>
          </a:r>
          <a:endParaRPr lang="es-MX" dirty="0"/>
        </a:p>
      </dgm:t>
    </dgm:pt>
    <dgm:pt modelId="{63E26F31-5F0C-4179-AC5B-7D5F76B77216}" type="parTrans" cxnId="{7BF6BEFC-BA48-46CB-AFF2-104EFE4F2593}">
      <dgm:prSet/>
      <dgm:spPr/>
      <dgm:t>
        <a:bodyPr/>
        <a:lstStyle/>
        <a:p>
          <a:endParaRPr lang="es-MX"/>
        </a:p>
      </dgm:t>
    </dgm:pt>
    <dgm:pt modelId="{FBF82005-B482-42B6-A757-EF82136872AD}" type="sibTrans" cxnId="{7BF6BEFC-BA48-46CB-AFF2-104EFE4F2593}">
      <dgm:prSet/>
      <dgm:spPr/>
      <dgm:t>
        <a:bodyPr/>
        <a:lstStyle/>
        <a:p>
          <a:endParaRPr lang="es-MX"/>
        </a:p>
      </dgm:t>
    </dgm:pt>
    <dgm:pt modelId="{F0D9F929-96A0-4837-BB06-DF2A58531E44}">
      <dgm:prSet/>
      <dgm:spPr/>
      <dgm:t>
        <a:bodyPr/>
        <a:lstStyle/>
        <a:p>
          <a:r>
            <a:rPr lang="en-US" dirty="0"/>
            <a:t>Morelos</a:t>
          </a:r>
          <a:endParaRPr lang="es-MX" dirty="0"/>
        </a:p>
      </dgm:t>
    </dgm:pt>
    <dgm:pt modelId="{571A16E2-12ED-4158-92DF-B00973E4F137}" type="parTrans" cxnId="{7C290436-BFF2-4F0A-BD11-BCC0D3D1EE83}">
      <dgm:prSet/>
      <dgm:spPr/>
      <dgm:t>
        <a:bodyPr/>
        <a:lstStyle/>
        <a:p>
          <a:endParaRPr lang="es-MX"/>
        </a:p>
      </dgm:t>
    </dgm:pt>
    <dgm:pt modelId="{78DFDF41-714B-4CAF-BB64-593C9AC5303A}" type="sibTrans" cxnId="{7C290436-BFF2-4F0A-BD11-BCC0D3D1EE83}">
      <dgm:prSet/>
      <dgm:spPr/>
      <dgm:t>
        <a:bodyPr/>
        <a:lstStyle/>
        <a:p>
          <a:endParaRPr lang="es-MX"/>
        </a:p>
      </dgm:t>
    </dgm:pt>
    <dgm:pt modelId="{CA8FBDDC-FFC7-49AD-BFEF-4A5A549765AD}">
      <dgm:prSet/>
      <dgm:spPr>
        <a:solidFill>
          <a:srgbClr val="FF0000">
            <a:alpha val="90000"/>
          </a:srgbClr>
        </a:solidFill>
      </dgm:spPr>
      <dgm:t>
        <a:bodyPr/>
        <a:lstStyle/>
        <a:p>
          <a:r>
            <a:rPr lang="en-US" b="1" dirty="0"/>
            <a:t>Estado de México</a:t>
          </a:r>
          <a:endParaRPr lang="es-MX" b="1" dirty="0"/>
        </a:p>
      </dgm:t>
    </dgm:pt>
    <dgm:pt modelId="{128B2EE8-2D6E-4F88-BFC5-3618F8DDA18F}" type="parTrans" cxnId="{5D149CA2-802E-4488-A38D-E2A6586A2AEC}">
      <dgm:prSet/>
      <dgm:spPr/>
      <dgm:t>
        <a:bodyPr/>
        <a:lstStyle/>
        <a:p>
          <a:endParaRPr lang="es-MX"/>
        </a:p>
      </dgm:t>
    </dgm:pt>
    <dgm:pt modelId="{B48100AD-598E-42F2-842D-D0477FCD6EE3}" type="sibTrans" cxnId="{5D149CA2-802E-4488-A38D-E2A6586A2AEC}">
      <dgm:prSet/>
      <dgm:spPr/>
      <dgm:t>
        <a:bodyPr/>
        <a:lstStyle/>
        <a:p>
          <a:endParaRPr lang="es-MX"/>
        </a:p>
      </dgm:t>
    </dgm:pt>
    <dgm:pt modelId="{B2C3C8A6-25DC-46E9-B63B-5C54C6F1A66A}">
      <dgm:prSet/>
      <dgm:spPr/>
      <dgm:t>
        <a:bodyPr/>
        <a:lstStyle/>
        <a:p>
          <a:r>
            <a:rPr lang="en-US" dirty="0"/>
            <a:t>Querétaro</a:t>
          </a:r>
          <a:endParaRPr lang="es-MX" dirty="0"/>
        </a:p>
      </dgm:t>
    </dgm:pt>
    <dgm:pt modelId="{AF545EBC-723A-42A0-ADC0-D9C7163FA618}" type="parTrans" cxnId="{CD401305-3640-46AF-89A9-EC93F3D3632E}">
      <dgm:prSet/>
      <dgm:spPr/>
      <dgm:t>
        <a:bodyPr/>
        <a:lstStyle/>
        <a:p>
          <a:endParaRPr lang="es-MX"/>
        </a:p>
      </dgm:t>
    </dgm:pt>
    <dgm:pt modelId="{6C748BD6-EB3C-4055-B9CE-E70011389343}" type="sibTrans" cxnId="{CD401305-3640-46AF-89A9-EC93F3D3632E}">
      <dgm:prSet/>
      <dgm:spPr/>
      <dgm:t>
        <a:bodyPr/>
        <a:lstStyle/>
        <a:p>
          <a:endParaRPr lang="es-MX"/>
        </a:p>
      </dgm:t>
    </dgm:pt>
    <dgm:pt modelId="{069FCF73-37AF-439E-9ABF-A35B557BB48E}">
      <dgm:prSet/>
      <dgm:spPr/>
      <dgm:t>
        <a:bodyPr/>
        <a:lstStyle/>
        <a:p>
          <a:r>
            <a:rPr lang="en-US" dirty="0"/>
            <a:t>Hidalgo</a:t>
          </a:r>
          <a:endParaRPr lang="es-MX" dirty="0"/>
        </a:p>
      </dgm:t>
    </dgm:pt>
    <dgm:pt modelId="{751FD6FA-F1A4-4EFB-9B2B-87F9CDD6D136}" type="parTrans" cxnId="{82BBD625-49DC-4297-8F88-3BD072C64EBA}">
      <dgm:prSet/>
      <dgm:spPr/>
      <dgm:t>
        <a:bodyPr/>
        <a:lstStyle/>
        <a:p>
          <a:endParaRPr lang="es-MX"/>
        </a:p>
      </dgm:t>
    </dgm:pt>
    <dgm:pt modelId="{88D29385-B4CF-43E6-910C-550C59B12C6E}" type="sibTrans" cxnId="{82BBD625-49DC-4297-8F88-3BD072C64EBA}">
      <dgm:prSet/>
      <dgm:spPr/>
      <dgm:t>
        <a:bodyPr/>
        <a:lstStyle/>
        <a:p>
          <a:endParaRPr lang="es-MX"/>
        </a:p>
      </dgm:t>
    </dgm:pt>
    <dgm:pt modelId="{0D691F10-F8D8-4B29-A611-43C4EA01DFBD}">
      <dgm:prSet/>
      <dgm:spPr/>
      <dgm:t>
        <a:bodyPr/>
        <a:lstStyle/>
        <a:p>
          <a:r>
            <a:rPr lang="en-US" dirty="0"/>
            <a:t>Puebla</a:t>
          </a:r>
          <a:endParaRPr lang="es-MX" dirty="0"/>
        </a:p>
      </dgm:t>
    </dgm:pt>
    <dgm:pt modelId="{38A5933B-23D1-4D54-9B59-481160EE3909}" type="parTrans" cxnId="{78B48A57-2CF1-4256-8B3D-DD4E93102AE3}">
      <dgm:prSet/>
      <dgm:spPr/>
      <dgm:t>
        <a:bodyPr/>
        <a:lstStyle/>
        <a:p>
          <a:endParaRPr lang="es-MX"/>
        </a:p>
      </dgm:t>
    </dgm:pt>
    <dgm:pt modelId="{1416F81D-3B78-4C72-A539-E539DEE272D4}" type="sibTrans" cxnId="{78B48A57-2CF1-4256-8B3D-DD4E93102AE3}">
      <dgm:prSet/>
      <dgm:spPr/>
      <dgm:t>
        <a:bodyPr/>
        <a:lstStyle/>
        <a:p>
          <a:endParaRPr lang="es-MX"/>
        </a:p>
      </dgm:t>
    </dgm:pt>
    <dgm:pt modelId="{B705D13F-4054-4AF2-B1E6-A9545480C4B0}">
      <dgm:prSet/>
      <dgm:spPr/>
      <dgm:t>
        <a:bodyPr/>
        <a:lstStyle/>
        <a:p>
          <a:r>
            <a:rPr lang="en-US" dirty="0"/>
            <a:t>Chihuahua</a:t>
          </a:r>
          <a:endParaRPr lang="es-MX" dirty="0"/>
        </a:p>
      </dgm:t>
    </dgm:pt>
    <dgm:pt modelId="{3C2FF1FC-4795-4F55-A307-8F0E5508B592}" type="parTrans" cxnId="{8B97266F-AC15-418D-AF6F-0308E4140ADA}">
      <dgm:prSet/>
      <dgm:spPr/>
      <dgm:t>
        <a:bodyPr/>
        <a:lstStyle/>
        <a:p>
          <a:endParaRPr lang="es-MX"/>
        </a:p>
      </dgm:t>
    </dgm:pt>
    <dgm:pt modelId="{568A5AC0-7838-4908-85F7-AFC414DCC22B}" type="sibTrans" cxnId="{8B97266F-AC15-418D-AF6F-0308E4140ADA}">
      <dgm:prSet/>
      <dgm:spPr/>
      <dgm:t>
        <a:bodyPr/>
        <a:lstStyle/>
        <a:p>
          <a:endParaRPr lang="es-MX"/>
        </a:p>
      </dgm:t>
    </dgm:pt>
    <dgm:pt modelId="{84CE128F-E4B2-4BAA-AAE7-309B409540EF}">
      <dgm:prSet/>
      <dgm:spPr/>
      <dgm:t>
        <a:bodyPr/>
        <a:lstStyle/>
        <a:p>
          <a:r>
            <a:rPr lang="en-US" dirty="0"/>
            <a:t>Coahuila</a:t>
          </a:r>
          <a:endParaRPr lang="es-MX" dirty="0"/>
        </a:p>
      </dgm:t>
    </dgm:pt>
    <dgm:pt modelId="{E55236AE-7EFF-4FA7-9EEE-D0F79552B9FB}" type="parTrans" cxnId="{BC43DCC1-7BD2-4929-B5A3-B8904656795C}">
      <dgm:prSet/>
      <dgm:spPr/>
      <dgm:t>
        <a:bodyPr/>
        <a:lstStyle/>
        <a:p>
          <a:endParaRPr lang="es-MX"/>
        </a:p>
      </dgm:t>
    </dgm:pt>
    <dgm:pt modelId="{65D55410-1A00-4EC1-A740-3960DE172D76}" type="sibTrans" cxnId="{BC43DCC1-7BD2-4929-B5A3-B8904656795C}">
      <dgm:prSet/>
      <dgm:spPr/>
      <dgm:t>
        <a:bodyPr/>
        <a:lstStyle/>
        <a:p>
          <a:endParaRPr lang="es-MX"/>
        </a:p>
      </dgm:t>
    </dgm:pt>
    <dgm:pt modelId="{8768C8FF-B222-463A-9E11-A73AA44F000B}">
      <dgm:prSet/>
      <dgm:spPr>
        <a:solidFill>
          <a:srgbClr val="0070C0">
            <a:alpha val="90000"/>
          </a:srgbClr>
        </a:solidFill>
      </dgm:spPr>
      <dgm:t>
        <a:bodyPr/>
        <a:lstStyle/>
        <a:p>
          <a:r>
            <a:rPr lang="en-US" b="1" dirty="0"/>
            <a:t>Durango</a:t>
          </a:r>
          <a:endParaRPr lang="es-MX" b="1" dirty="0"/>
        </a:p>
      </dgm:t>
    </dgm:pt>
    <dgm:pt modelId="{C6E5F790-580B-4DBD-83AA-AFF1F84EC5CE}" type="parTrans" cxnId="{5BF583E0-AAA2-4B09-B2A8-A32AC5A46789}">
      <dgm:prSet/>
      <dgm:spPr/>
      <dgm:t>
        <a:bodyPr/>
        <a:lstStyle/>
        <a:p>
          <a:endParaRPr lang="es-MX"/>
        </a:p>
      </dgm:t>
    </dgm:pt>
    <dgm:pt modelId="{00BA2CAE-D423-44A4-9EC6-8208AA054E02}" type="sibTrans" cxnId="{5BF583E0-AAA2-4B09-B2A8-A32AC5A46789}">
      <dgm:prSet/>
      <dgm:spPr/>
      <dgm:t>
        <a:bodyPr/>
        <a:lstStyle/>
        <a:p>
          <a:endParaRPr lang="es-MX"/>
        </a:p>
      </dgm:t>
    </dgm:pt>
    <dgm:pt modelId="{1279D803-58C9-48BF-BC4F-F7C3EEF20E4A}">
      <dgm:prSet/>
      <dgm:spPr/>
      <dgm:t>
        <a:bodyPr/>
        <a:lstStyle/>
        <a:p>
          <a:r>
            <a:rPr lang="en-US" dirty="0"/>
            <a:t>Nuevo León</a:t>
          </a:r>
          <a:endParaRPr lang="es-MX" dirty="0"/>
        </a:p>
      </dgm:t>
    </dgm:pt>
    <dgm:pt modelId="{C57B11CB-D765-41B3-A887-59F643D30591}" type="parTrans" cxnId="{41ACAE4B-4185-490E-973E-8CDCC402E456}">
      <dgm:prSet/>
      <dgm:spPr/>
      <dgm:t>
        <a:bodyPr/>
        <a:lstStyle/>
        <a:p>
          <a:endParaRPr lang="es-MX"/>
        </a:p>
      </dgm:t>
    </dgm:pt>
    <dgm:pt modelId="{8BD7C8B8-A303-40CE-9192-6185C1F10D50}" type="sibTrans" cxnId="{41ACAE4B-4185-490E-973E-8CDCC402E456}">
      <dgm:prSet/>
      <dgm:spPr/>
      <dgm:t>
        <a:bodyPr/>
        <a:lstStyle/>
        <a:p>
          <a:endParaRPr lang="es-MX"/>
        </a:p>
      </dgm:t>
    </dgm:pt>
    <dgm:pt modelId="{EF31A34D-F09F-4C55-ABFB-5259DE4DF88F}">
      <dgm:prSet/>
      <dgm:spPr/>
      <dgm:t>
        <a:bodyPr/>
        <a:lstStyle/>
        <a:p>
          <a:r>
            <a:rPr lang="en-US" dirty="0"/>
            <a:t>Tamaulipas</a:t>
          </a:r>
          <a:endParaRPr lang="es-MX" dirty="0"/>
        </a:p>
      </dgm:t>
    </dgm:pt>
    <dgm:pt modelId="{30C26C76-6159-48E5-970E-CF70CF5EF6C4}" type="parTrans" cxnId="{11167789-8A39-4549-959B-AA93E94FFC4E}">
      <dgm:prSet/>
      <dgm:spPr/>
      <dgm:t>
        <a:bodyPr/>
        <a:lstStyle/>
        <a:p>
          <a:endParaRPr lang="es-MX"/>
        </a:p>
      </dgm:t>
    </dgm:pt>
    <dgm:pt modelId="{10241766-CF26-433F-BDC3-698715D6913F}" type="sibTrans" cxnId="{11167789-8A39-4549-959B-AA93E94FFC4E}">
      <dgm:prSet/>
      <dgm:spPr/>
      <dgm:t>
        <a:bodyPr/>
        <a:lstStyle/>
        <a:p>
          <a:endParaRPr lang="es-MX"/>
        </a:p>
      </dgm:t>
    </dgm:pt>
    <dgm:pt modelId="{D31BD646-594A-4A18-A7C5-C5C23EC53271}">
      <dgm:prSet/>
      <dgm:spPr/>
      <dgm:t>
        <a:bodyPr/>
        <a:lstStyle/>
        <a:p>
          <a:r>
            <a:rPr lang="en-US" dirty="0"/>
            <a:t>Baja California</a:t>
          </a:r>
        </a:p>
      </dgm:t>
    </dgm:pt>
    <dgm:pt modelId="{0CEA63E1-91F8-45D8-91CE-4EBEBA5DE902}" type="parTrans" cxnId="{80B26CC4-88FE-47C7-93C5-6F7C13BF44CE}">
      <dgm:prSet/>
      <dgm:spPr/>
      <dgm:t>
        <a:bodyPr/>
        <a:lstStyle/>
        <a:p>
          <a:endParaRPr lang="es-MX"/>
        </a:p>
      </dgm:t>
    </dgm:pt>
    <dgm:pt modelId="{D1E6C5F6-A657-4324-AC7D-46A1F5C3CA47}" type="sibTrans" cxnId="{80B26CC4-88FE-47C7-93C5-6F7C13BF44CE}">
      <dgm:prSet/>
      <dgm:spPr/>
      <dgm:t>
        <a:bodyPr/>
        <a:lstStyle/>
        <a:p>
          <a:endParaRPr lang="es-MX"/>
        </a:p>
      </dgm:t>
    </dgm:pt>
    <dgm:pt modelId="{D605087D-9D86-4D48-8859-0AD8EE10D993}">
      <dgm:prSet/>
      <dgm:spPr/>
      <dgm:t>
        <a:bodyPr/>
        <a:lstStyle/>
        <a:p>
          <a:r>
            <a:rPr lang="en-US" dirty="0"/>
            <a:t>Baja California Sur</a:t>
          </a:r>
        </a:p>
      </dgm:t>
    </dgm:pt>
    <dgm:pt modelId="{A9B64D01-B0FE-4494-84CD-A5CDA819E057}" type="parTrans" cxnId="{E0DF835D-A0D4-4938-AE2B-780C99B67B46}">
      <dgm:prSet/>
      <dgm:spPr/>
      <dgm:t>
        <a:bodyPr/>
        <a:lstStyle/>
        <a:p>
          <a:endParaRPr lang="es-MX"/>
        </a:p>
      </dgm:t>
    </dgm:pt>
    <dgm:pt modelId="{D55FBCA6-38CB-4505-99A1-13058815AB83}" type="sibTrans" cxnId="{E0DF835D-A0D4-4938-AE2B-780C99B67B46}">
      <dgm:prSet/>
      <dgm:spPr/>
      <dgm:t>
        <a:bodyPr/>
        <a:lstStyle/>
        <a:p>
          <a:endParaRPr lang="es-MX"/>
        </a:p>
      </dgm:t>
    </dgm:pt>
    <dgm:pt modelId="{D1989C48-2F72-45BA-A0BA-1CF70378600C}">
      <dgm:prSet/>
      <dgm:spPr/>
      <dgm:t>
        <a:bodyPr/>
        <a:lstStyle/>
        <a:p>
          <a:r>
            <a:rPr lang="en-US" dirty="0"/>
            <a:t>Sonora</a:t>
          </a:r>
        </a:p>
      </dgm:t>
    </dgm:pt>
    <dgm:pt modelId="{4AEE3C6A-2294-4C3D-9ECA-2C13DE4F9576}" type="parTrans" cxnId="{FBDFADFA-C6D7-46F7-96A7-F8AD054897FC}">
      <dgm:prSet/>
      <dgm:spPr/>
      <dgm:t>
        <a:bodyPr/>
        <a:lstStyle/>
        <a:p>
          <a:endParaRPr lang="es-MX"/>
        </a:p>
      </dgm:t>
    </dgm:pt>
    <dgm:pt modelId="{00CAD69C-A901-4257-ABE1-077915F29140}" type="sibTrans" cxnId="{FBDFADFA-C6D7-46F7-96A7-F8AD054897FC}">
      <dgm:prSet/>
      <dgm:spPr/>
      <dgm:t>
        <a:bodyPr/>
        <a:lstStyle/>
        <a:p>
          <a:endParaRPr lang="es-MX"/>
        </a:p>
      </dgm:t>
    </dgm:pt>
    <dgm:pt modelId="{F436BD52-B16B-4BB2-99A2-D4AA1AAFAA92}">
      <dgm:prSet/>
      <dgm:spPr>
        <a:solidFill>
          <a:srgbClr val="FF0000">
            <a:alpha val="90000"/>
          </a:srgbClr>
        </a:solidFill>
      </dgm:spPr>
      <dgm:t>
        <a:bodyPr/>
        <a:lstStyle/>
        <a:p>
          <a:r>
            <a:rPr lang="en-US" b="1" dirty="0"/>
            <a:t>Sinaloa</a:t>
          </a:r>
        </a:p>
      </dgm:t>
    </dgm:pt>
    <dgm:pt modelId="{F03E5CE4-C3B0-4AFC-AE30-D903A00C4DA3}" type="parTrans" cxnId="{E06385DC-2ECD-489C-B158-0BAEFD0B733C}">
      <dgm:prSet/>
      <dgm:spPr/>
      <dgm:t>
        <a:bodyPr/>
        <a:lstStyle/>
        <a:p>
          <a:endParaRPr lang="es-MX"/>
        </a:p>
      </dgm:t>
    </dgm:pt>
    <dgm:pt modelId="{007F2F1A-9B82-40DD-B27C-3313C5BECC45}" type="sibTrans" cxnId="{E06385DC-2ECD-489C-B158-0BAEFD0B733C}">
      <dgm:prSet/>
      <dgm:spPr/>
      <dgm:t>
        <a:bodyPr/>
        <a:lstStyle/>
        <a:p>
          <a:endParaRPr lang="es-MX"/>
        </a:p>
      </dgm:t>
    </dgm:pt>
    <dgm:pt modelId="{DE924A58-5A0B-4926-8010-6B54A781AC6A}" type="pres">
      <dgm:prSet presAssocID="{2A4A1E31-B805-45B1-A301-91AAAAF8C38D}" presName="diagram" presStyleCnt="0">
        <dgm:presLayoutVars>
          <dgm:chPref val="1"/>
          <dgm:dir/>
          <dgm:animOne val="branch"/>
          <dgm:animLvl val="lvl"/>
          <dgm:resizeHandles/>
        </dgm:presLayoutVars>
      </dgm:prSet>
      <dgm:spPr/>
      <dgm:t>
        <a:bodyPr/>
        <a:lstStyle/>
        <a:p>
          <a:endParaRPr lang="es-ES"/>
        </a:p>
      </dgm:t>
    </dgm:pt>
    <dgm:pt modelId="{80391230-2C29-4ABB-97D9-43D0FFEDB671}" type="pres">
      <dgm:prSet presAssocID="{A37FA0DD-BDA8-44E0-A665-5ED0517E8CF7}" presName="root" presStyleCnt="0"/>
      <dgm:spPr/>
    </dgm:pt>
    <dgm:pt modelId="{2FD047C0-372D-4634-912F-C9C51C702013}" type="pres">
      <dgm:prSet presAssocID="{A37FA0DD-BDA8-44E0-A665-5ED0517E8CF7}" presName="rootComposite" presStyleCnt="0"/>
      <dgm:spPr/>
    </dgm:pt>
    <dgm:pt modelId="{4D1529CB-8614-45B3-9547-89F640729011}" type="pres">
      <dgm:prSet presAssocID="{A37FA0DD-BDA8-44E0-A665-5ED0517E8CF7}" presName="rootText" presStyleLbl="node1" presStyleIdx="0" presStyleCnt="5" custScaleX="138218" custLinFactX="-39403" custLinFactNeighborX="-100000"/>
      <dgm:spPr/>
      <dgm:t>
        <a:bodyPr/>
        <a:lstStyle/>
        <a:p>
          <a:endParaRPr lang="es-ES"/>
        </a:p>
      </dgm:t>
    </dgm:pt>
    <dgm:pt modelId="{67FA2B4D-1394-49ED-A496-C482AE73CC99}" type="pres">
      <dgm:prSet presAssocID="{A37FA0DD-BDA8-44E0-A665-5ED0517E8CF7}" presName="rootConnector" presStyleLbl="node1" presStyleIdx="0" presStyleCnt="5"/>
      <dgm:spPr/>
      <dgm:t>
        <a:bodyPr/>
        <a:lstStyle/>
        <a:p>
          <a:endParaRPr lang="es-ES"/>
        </a:p>
      </dgm:t>
    </dgm:pt>
    <dgm:pt modelId="{9A1C85BC-B627-4875-8A8D-1CC8DA333DA6}" type="pres">
      <dgm:prSet presAssocID="{A37FA0DD-BDA8-44E0-A665-5ED0517E8CF7}" presName="childShape" presStyleCnt="0"/>
      <dgm:spPr/>
    </dgm:pt>
    <dgm:pt modelId="{7511FCC4-ED73-4049-A6A2-7AD5F1DD8531}" type="pres">
      <dgm:prSet presAssocID="{5939BB75-7BE8-40C0-A13C-CCCAFC7AE853}" presName="Name13" presStyleLbl="parChTrans1D2" presStyleIdx="0" presStyleCnt="32"/>
      <dgm:spPr/>
      <dgm:t>
        <a:bodyPr/>
        <a:lstStyle/>
        <a:p>
          <a:endParaRPr lang="es-ES"/>
        </a:p>
      </dgm:t>
    </dgm:pt>
    <dgm:pt modelId="{27AB8279-3083-482A-B48C-3F92237EA808}" type="pres">
      <dgm:prSet presAssocID="{19CC0E0C-1E5C-4BE9-BBE7-7DABEC204275}" presName="childText" presStyleLbl="bgAcc1" presStyleIdx="0" presStyleCnt="32" custLinFactX="-41765" custLinFactNeighborX="-100000">
        <dgm:presLayoutVars>
          <dgm:bulletEnabled val="1"/>
        </dgm:presLayoutVars>
      </dgm:prSet>
      <dgm:spPr/>
      <dgm:t>
        <a:bodyPr/>
        <a:lstStyle/>
        <a:p>
          <a:endParaRPr lang="es-ES"/>
        </a:p>
      </dgm:t>
    </dgm:pt>
    <dgm:pt modelId="{685651D8-328D-43C9-813D-5B9498495BC4}" type="pres">
      <dgm:prSet presAssocID="{4C2910FD-DB21-4916-AD88-4E542E19390C}" presName="Name13" presStyleLbl="parChTrans1D2" presStyleIdx="1" presStyleCnt="32"/>
      <dgm:spPr/>
      <dgm:t>
        <a:bodyPr/>
        <a:lstStyle/>
        <a:p>
          <a:endParaRPr lang="es-ES"/>
        </a:p>
      </dgm:t>
    </dgm:pt>
    <dgm:pt modelId="{F3D561B7-1833-4F4D-BAB3-66730BC9A4D1}" type="pres">
      <dgm:prSet presAssocID="{743647E1-056A-488F-8BCA-D71DBB5E8A60}" presName="childText" presStyleLbl="bgAcc1" presStyleIdx="1" presStyleCnt="32" custLinFactX="-39234" custLinFactNeighborX="-100000">
        <dgm:presLayoutVars>
          <dgm:bulletEnabled val="1"/>
        </dgm:presLayoutVars>
      </dgm:prSet>
      <dgm:spPr/>
      <dgm:t>
        <a:bodyPr/>
        <a:lstStyle/>
        <a:p>
          <a:endParaRPr lang="es-ES"/>
        </a:p>
      </dgm:t>
    </dgm:pt>
    <dgm:pt modelId="{7CCD6606-33B1-464E-B1DC-6897EB0535F6}" type="pres">
      <dgm:prSet presAssocID="{52E026CE-D39B-4915-B230-28D8F9F920A8}" presName="Name13" presStyleLbl="parChTrans1D2" presStyleIdx="2" presStyleCnt="32"/>
      <dgm:spPr/>
      <dgm:t>
        <a:bodyPr/>
        <a:lstStyle/>
        <a:p>
          <a:endParaRPr lang="es-ES"/>
        </a:p>
      </dgm:t>
    </dgm:pt>
    <dgm:pt modelId="{223D6567-F9D5-4433-9BCC-DF897B95657E}" type="pres">
      <dgm:prSet presAssocID="{B4D661EE-56D3-464F-B1F3-565B9E426F5A}" presName="childText" presStyleLbl="bgAcc1" presStyleIdx="2" presStyleCnt="32" custLinFactX="-39233" custLinFactNeighborX="-100000">
        <dgm:presLayoutVars>
          <dgm:bulletEnabled val="1"/>
        </dgm:presLayoutVars>
      </dgm:prSet>
      <dgm:spPr/>
      <dgm:t>
        <a:bodyPr/>
        <a:lstStyle/>
        <a:p>
          <a:endParaRPr lang="es-ES"/>
        </a:p>
      </dgm:t>
    </dgm:pt>
    <dgm:pt modelId="{1F5D34D6-CBAB-4DD5-B1E4-6CA86DBA3515}" type="pres">
      <dgm:prSet presAssocID="{C87B5AF2-948E-4DE0-AB2D-FBC2E4BAFB85}" presName="Name13" presStyleLbl="parChTrans1D2" presStyleIdx="3" presStyleCnt="32"/>
      <dgm:spPr/>
      <dgm:t>
        <a:bodyPr/>
        <a:lstStyle/>
        <a:p>
          <a:endParaRPr lang="es-ES"/>
        </a:p>
      </dgm:t>
    </dgm:pt>
    <dgm:pt modelId="{5F2D4FF9-FEEE-41A4-AB53-5BBE7748956E}" type="pres">
      <dgm:prSet presAssocID="{E06244DA-F383-499D-857A-6A0D0F87625D}" presName="childText" presStyleLbl="bgAcc1" presStyleIdx="3" presStyleCnt="32" custScaleX="100001" custScaleY="100001" custLinFactX="-39234" custLinFactNeighborX="-100000">
        <dgm:presLayoutVars>
          <dgm:bulletEnabled val="1"/>
        </dgm:presLayoutVars>
      </dgm:prSet>
      <dgm:spPr/>
      <dgm:t>
        <a:bodyPr/>
        <a:lstStyle/>
        <a:p>
          <a:endParaRPr lang="es-ES"/>
        </a:p>
      </dgm:t>
    </dgm:pt>
    <dgm:pt modelId="{40487E25-E81A-434F-83D4-A26F5DF5C929}" type="pres">
      <dgm:prSet presAssocID="{1A308BCC-C06D-4E32-AD9B-6BB8587D1141}" presName="Name13" presStyleLbl="parChTrans1D2" presStyleIdx="4" presStyleCnt="32"/>
      <dgm:spPr/>
      <dgm:t>
        <a:bodyPr/>
        <a:lstStyle/>
        <a:p>
          <a:endParaRPr lang="es-ES"/>
        </a:p>
      </dgm:t>
    </dgm:pt>
    <dgm:pt modelId="{01C0044F-9C24-440A-B692-510573DCD84B}" type="pres">
      <dgm:prSet presAssocID="{EA250F7C-00F0-40C2-92D7-6A5240C9F92C}" presName="childText" presStyleLbl="bgAcc1" presStyleIdx="4" presStyleCnt="32" custLinFactX="-39233" custLinFactNeighborX="-100000">
        <dgm:presLayoutVars>
          <dgm:bulletEnabled val="1"/>
        </dgm:presLayoutVars>
      </dgm:prSet>
      <dgm:spPr/>
      <dgm:t>
        <a:bodyPr/>
        <a:lstStyle/>
        <a:p>
          <a:endParaRPr lang="es-ES"/>
        </a:p>
      </dgm:t>
    </dgm:pt>
    <dgm:pt modelId="{433AD692-9218-4584-9693-3BB5E0B3A7EC}" type="pres">
      <dgm:prSet presAssocID="{CE9A5B16-8106-46F8-AB07-0A42853652BD}" presName="Name13" presStyleLbl="parChTrans1D2" presStyleIdx="5" presStyleCnt="32"/>
      <dgm:spPr/>
      <dgm:t>
        <a:bodyPr/>
        <a:lstStyle/>
        <a:p>
          <a:endParaRPr lang="es-ES"/>
        </a:p>
      </dgm:t>
    </dgm:pt>
    <dgm:pt modelId="{FC928BE6-3F20-4CC6-AF21-C23C40C5D7B7}" type="pres">
      <dgm:prSet presAssocID="{98DB8091-FC38-402A-A1A2-83B0B2C63AFC}" presName="childText" presStyleLbl="bgAcc1" presStyleIdx="5" presStyleCnt="32" custLinFactX="-39234" custLinFactNeighborX="-100000">
        <dgm:presLayoutVars>
          <dgm:bulletEnabled val="1"/>
        </dgm:presLayoutVars>
      </dgm:prSet>
      <dgm:spPr/>
      <dgm:t>
        <a:bodyPr/>
        <a:lstStyle/>
        <a:p>
          <a:endParaRPr lang="es-ES"/>
        </a:p>
      </dgm:t>
    </dgm:pt>
    <dgm:pt modelId="{1C85D0D1-A2A9-4663-9090-8ADE1DA6462A}" type="pres">
      <dgm:prSet presAssocID="{F9DDA0FA-37F4-435D-BA92-EB8790C30850}" presName="Name13" presStyleLbl="parChTrans1D2" presStyleIdx="6" presStyleCnt="32"/>
      <dgm:spPr/>
      <dgm:t>
        <a:bodyPr/>
        <a:lstStyle/>
        <a:p>
          <a:endParaRPr lang="es-ES"/>
        </a:p>
      </dgm:t>
    </dgm:pt>
    <dgm:pt modelId="{D0DCA9B3-2B38-47A3-BF11-7FB97AD2DD45}" type="pres">
      <dgm:prSet presAssocID="{D9F610BB-292B-4ED3-9899-BE275DCD40AD}" presName="childText" presStyleLbl="bgAcc1" presStyleIdx="6" presStyleCnt="32" custLinFactX="-39233" custLinFactNeighborX="-100000">
        <dgm:presLayoutVars>
          <dgm:bulletEnabled val="1"/>
        </dgm:presLayoutVars>
      </dgm:prSet>
      <dgm:spPr/>
      <dgm:t>
        <a:bodyPr/>
        <a:lstStyle/>
        <a:p>
          <a:endParaRPr lang="es-ES"/>
        </a:p>
      </dgm:t>
    </dgm:pt>
    <dgm:pt modelId="{BD8AE57D-8329-45F4-9A5B-CBAE631E0C54}" type="pres">
      <dgm:prSet presAssocID="{D0D681EC-33B5-4E62-8D3B-746AA2C26E87}" presName="Name13" presStyleLbl="parChTrans1D2" presStyleIdx="7" presStyleCnt="32"/>
      <dgm:spPr/>
      <dgm:t>
        <a:bodyPr/>
        <a:lstStyle/>
        <a:p>
          <a:endParaRPr lang="es-ES"/>
        </a:p>
      </dgm:t>
    </dgm:pt>
    <dgm:pt modelId="{C4E211AA-724E-4BD3-8A40-68E286B15302}" type="pres">
      <dgm:prSet presAssocID="{55314D96-3643-4A0E-B3A6-B006446000C4}" presName="childText" presStyleLbl="bgAcc1" presStyleIdx="7" presStyleCnt="32" custLinFactX="-39233" custLinFactNeighborX="-100000">
        <dgm:presLayoutVars>
          <dgm:bulletEnabled val="1"/>
        </dgm:presLayoutVars>
      </dgm:prSet>
      <dgm:spPr/>
      <dgm:t>
        <a:bodyPr/>
        <a:lstStyle/>
        <a:p>
          <a:endParaRPr lang="es-ES"/>
        </a:p>
      </dgm:t>
    </dgm:pt>
    <dgm:pt modelId="{8D61C028-4507-4A64-9787-7854ABDC3498}" type="pres">
      <dgm:prSet presAssocID="{7E3EDB7F-EBE1-480C-A7E2-5B14E068BBEB}" presName="root" presStyleCnt="0"/>
      <dgm:spPr/>
    </dgm:pt>
    <dgm:pt modelId="{625612C9-E2ED-4A33-A285-2CB4BB44CA8B}" type="pres">
      <dgm:prSet presAssocID="{7E3EDB7F-EBE1-480C-A7E2-5B14E068BBEB}" presName="rootComposite" presStyleCnt="0"/>
      <dgm:spPr/>
    </dgm:pt>
    <dgm:pt modelId="{9A8FB403-9F32-414C-8295-A7769B088EA1}" type="pres">
      <dgm:prSet presAssocID="{7E3EDB7F-EBE1-480C-A7E2-5B14E068BBEB}" presName="rootText" presStyleLbl="node1" presStyleIdx="1" presStyleCnt="5" custScaleX="117327" custLinFactNeighborX="-86429"/>
      <dgm:spPr/>
      <dgm:t>
        <a:bodyPr/>
        <a:lstStyle/>
        <a:p>
          <a:endParaRPr lang="es-ES"/>
        </a:p>
      </dgm:t>
    </dgm:pt>
    <dgm:pt modelId="{38A482FE-90C6-43F4-B523-B199BF7FE33E}" type="pres">
      <dgm:prSet presAssocID="{7E3EDB7F-EBE1-480C-A7E2-5B14E068BBEB}" presName="rootConnector" presStyleLbl="node1" presStyleIdx="1" presStyleCnt="5"/>
      <dgm:spPr/>
      <dgm:t>
        <a:bodyPr/>
        <a:lstStyle/>
        <a:p>
          <a:endParaRPr lang="es-ES"/>
        </a:p>
      </dgm:t>
    </dgm:pt>
    <dgm:pt modelId="{C2BC64F7-4405-428C-8794-A2CB3E869071}" type="pres">
      <dgm:prSet presAssocID="{7E3EDB7F-EBE1-480C-A7E2-5B14E068BBEB}" presName="childShape" presStyleCnt="0"/>
      <dgm:spPr/>
    </dgm:pt>
    <dgm:pt modelId="{ABDDC602-670A-489C-B5A0-ED50426835CF}" type="pres">
      <dgm:prSet presAssocID="{40D54975-0D32-47A2-AFEA-BD64943E4B08}" presName="Name13" presStyleLbl="parChTrans1D2" presStyleIdx="8" presStyleCnt="32"/>
      <dgm:spPr/>
      <dgm:t>
        <a:bodyPr/>
        <a:lstStyle/>
        <a:p>
          <a:endParaRPr lang="es-ES"/>
        </a:p>
      </dgm:t>
    </dgm:pt>
    <dgm:pt modelId="{68B45B5B-071B-48ED-AD4C-6AD6677485F7}" type="pres">
      <dgm:prSet presAssocID="{53E3B7BC-F33B-4257-A8DC-92E0DE93E951}" presName="childText" presStyleLbl="bgAcc1" presStyleIdx="8" presStyleCnt="32" custLinFactNeighborX="-57227">
        <dgm:presLayoutVars>
          <dgm:bulletEnabled val="1"/>
        </dgm:presLayoutVars>
      </dgm:prSet>
      <dgm:spPr/>
      <dgm:t>
        <a:bodyPr/>
        <a:lstStyle/>
        <a:p>
          <a:endParaRPr lang="es-ES"/>
        </a:p>
      </dgm:t>
    </dgm:pt>
    <dgm:pt modelId="{2C723D06-467F-4369-B011-46C20B23A461}" type="pres">
      <dgm:prSet presAssocID="{27F5E3D4-428C-49D7-ABB5-01DB4903B456}" presName="Name13" presStyleLbl="parChTrans1D2" presStyleIdx="9" presStyleCnt="32"/>
      <dgm:spPr/>
      <dgm:t>
        <a:bodyPr/>
        <a:lstStyle/>
        <a:p>
          <a:endParaRPr lang="es-ES"/>
        </a:p>
      </dgm:t>
    </dgm:pt>
    <dgm:pt modelId="{FA0B8463-266B-4356-9A2B-DBB17FA016B9}" type="pres">
      <dgm:prSet presAssocID="{DB58C317-185C-4EBB-961B-DAEFCF1F10FE}" presName="childText" presStyleLbl="bgAcc1" presStyleIdx="9" presStyleCnt="32" custLinFactNeighborX="-57227">
        <dgm:presLayoutVars>
          <dgm:bulletEnabled val="1"/>
        </dgm:presLayoutVars>
      </dgm:prSet>
      <dgm:spPr/>
      <dgm:t>
        <a:bodyPr/>
        <a:lstStyle/>
        <a:p>
          <a:endParaRPr lang="es-ES"/>
        </a:p>
      </dgm:t>
    </dgm:pt>
    <dgm:pt modelId="{E10CF69A-2523-4454-86FA-C9B4428F8357}" type="pres">
      <dgm:prSet presAssocID="{686707D3-B359-4D47-BA33-AB9CD0DC1C0A}" presName="Name13" presStyleLbl="parChTrans1D2" presStyleIdx="10" presStyleCnt="32"/>
      <dgm:spPr/>
      <dgm:t>
        <a:bodyPr/>
        <a:lstStyle/>
        <a:p>
          <a:endParaRPr lang="es-ES"/>
        </a:p>
      </dgm:t>
    </dgm:pt>
    <dgm:pt modelId="{AC14DF68-6F19-4C0E-A1BA-24C4DAC5A198}" type="pres">
      <dgm:prSet presAssocID="{F2BC7D5D-9B29-45F9-AFDB-978C5B0DC2C3}" presName="childText" presStyleLbl="bgAcc1" presStyleIdx="10" presStyleCnt="32" custLinFactNeighborX="-57227">
        <dgm:presLayoutVars>
          <dgm:bulletEnabled val="1"/>
        </dgm:presLayoutVars>
      </dgm:prSet>
      <dgm:spPr/>
      <dgm:t>
        <a:bodyPr/>
        <a:lstStyle/>
        <a:p>
          <a:endParaRPr lang="es-ES"/>
        </a:p>
      </dgm:t>
    </dgm:pt>
    <dgm:pt modelId="{B4507DAD-89CD-4A6E-8B76-43C08403A952}" type="pres">
      <dgm:prSet presAssocID="{E6990C1C-AD58-4B2F-98AD-D06C5175B609}" presName="Name13" presStyleLbl="parChTrans1D2" presStyleIdx="11" presStyleCnt="32"/>
      <dgm:spPr/>
      <dgm:t>
        <a:bodyPr/>
        <a:lstStyle/>
        <a:p>
          <a:endParaRPr lang="es-ES"/>
        </a:p>
      </dgm:t>
    </dgm:pt>
    <dgm:pt modelId="{AE44FCC9-9FDA-4CA6-A787-90F9B836A656}" type="pres">
      <dgm:prSet presAssocID="{F60941D0-B35C-4899-800D-23902D6F4EC1}" presName="childText" presStyleLbl="bgAcc1" presStyleIdx="11" presStyleCnt="32" custLinFactNeighborX="-57227">
        <dgm:presLayoutVars>
          <dgm:bulletEnabled val="1"/>
        </dgm:presLayoutVars>
      </dgm:prSet>
      <dgm:spPr/>
      <dgm:t>
        <a:bodyPr/>
        <a:lstStyle/>
        <a:p>
          <a:endParaRPr lang="es-ES"/>
        </a:p>
      </dgm:t>
    </dgm:pt>
    <dgm:pt modelId="{14ED9275-17B9-48C6-AE66-9A05174B7AA3}" type="pres">
      <dgm:prSet presAssocID="{FBE002FB-DF0F-487F-9850-D9310B835AB1}" presName="Name13" presStyleLbl="parChTrans1D2" presStyleIdx="12" presStyleCnt="32"/>
      <dgm:spPr/>
      <dgm:t>
        <a:bodyPr/>
        <a:lstStyle/>
        <a:p>
          <a:endParaRPr lang="es-ES"/>
        </a:p>
      </dgm:t>
    </dgm:pt>
    <dgm:pt modelId="{2C89BB1D-926F-44EB-882B-5E7139836131}" type="pres">
      <dgm:prSet presAssocID="{BF4D806D-A51F-4E3E-BD94-AC015FE117C0}" presName="childText" presStyleLbl="bgAcc1" presStyleIdx="12" presStyleCnt="32" custLinFactNeighborX="-57227">
        <dgm:presLayoutVars>
          <dgm:bulletEnabled val="1"/>
        </dgm:presLayoutVars>
      </dgm:prSet>
      <dgm:spPr/>
      <dgm:t>
        <a:bodyPr/>
        <a:lstStyle/>
        <a:p>
          <a:endParaRPr lang="es-ES"/>
        </a:p>
      </dgm:t>
    </dgm:pt>
    <dgm:pt modelId="{CF41DCBC-9C97-4152-BE96-AB084630BB05}" type="pres">
      <dgm:prSet presAssocID="{B4562AFC-F91A-418E-A033-A0AA67A727B6}" presName="Name13" presStyleLbl="parChTrans1D2" presStyleIdx="13" presStyleCnt="32"/>
      <dgm:spPr/>
      <dgm:t>
        <a:bodyPr/>
        <a:lstStyle/>
        <a:p>
          <a:endParaRPr lang="es-ES"/>
        </a:p>
      </dgm:t>
    </dgm:pt>
    <dgm:pt modelId="{D96C0FEA-3984-40FC-8685-E89235282A48}" type="pres">
      <dgm:prSet presAssocID="{5A3D87A1-15A9-4564-BAED-F7C6202DCD68}" presName="childText" presStyleLbl="bgAcc1" presStyleIdx="13" presStyleCnt="32" custLinFactNeighborX="-57227">
        <dgm:presLayoutVars>
          <dgm:bulletEnabled val="1"/>
        </dgm:presLayoutVars>
      </dgm:prSet>
      <dgm:spPr/>
      <dgm:t>
        <a:bodyPr/>
        <a:lstStyle/>
        <a:p>
          <a:endParaRPr lang="es-ES"/>
        </a:p>
      </dgm:t>
    </dgm:pt>
    <dgm:pt modelId="{31BA648A-7A71-44FB-8BAB-004CF14ED7C8}" type="pres">
      <dgm:prSet presAssocID="{63E26F31-5F0C-4179-AC5B-7D5F76B77216}" presName="Name13" presStyleLbl="parChTrans1D2" presStyleIdx="14" presStyleCnt="32"/>
      <dgm:spPr/>
      <dgm:t>
        <a:bodyPr/>
        <a:lstStyle/>
        <a:p>
          <a:endParaRPr lang="es-ES"/>
        </a:p>
      </dgm:t>
    </dgm:pt>
    <dgm:pt modelId="{27D23E17-C5D5-4B31-924B-9AAA33DDB9F2}" type="pres">
      <dgm:prSet presAssocID="{A2ACB32D-BFDA-41F9-B16D-D92697888F44}" presName="childText" presStyleLbl="bgAcc1" presStyleIdx="14" presStyleCnt="32" custLinFactNeighborX="-57227">
        <dgm:presLayoutVars>
          <dgm:bulletEnabled val="1"/>
        </dgm:presLayoutVars>
      </dgm:prSet>
      <dgm:spPr/>
      <dgm:t>
        <a:bodyPr/>
        <a:lstStyle/>
        <a:p>
          <a:endParaRPr lang="es-ES"/>
        </a:p>
      </dgm:t>
    </dgm:pt>
    <dgm:pt modelId="{12E47021-5E79-4B98-8344-209A72C7D5A8}" type="pres">
      <dgm:prSet presAssocID="{5855FAB7-1CE1-49E4-B6C6-5DD236345EEF}" presName="Name13" presStyleLbl="parChTrans1D2" presStyleIdx="15" presStyleCnt="32"/>
      <dgm:spPr/>
      <dgm:t>
        <a:bodyPr/>
        <a:lstStyle/>
        <a:p>
          <a:endParaRPr lang="es-ES"/>
        </a:p>
      </dgm:t>
    </dgm:pt>
    <dgm:pt modelId="{6D2E08DC-9A6C-4DC1-B4F9-DE53C419C4DA}" type="pres">
      <dgm:prSet presAssocID="{020844C4-E22D-4CE4-81F7-968C4E924A3E}" presName="childText" presStyleLbl="bgAcc1" presStyleIdx="15" presStyleCnt="32" custLinFactNeighborX="-57227">
        <dgm:presLayoutVars>
          <dgm:bulletEnabled val="1"/>
        </dgm:presLayoutVars>
      </dgm:prSet>
      <dgm:spPr/>
      <dgm:t>
        <a:bodyPr/>
        <a:lstStyle/>
        <a:p>
          <a:endParaRPr lang="es-ES"/>
        </a:p>
      </dgm:t>
    </dgm:pt>
    <dgm:pt modelId="{CC196FDC-3D81-41AF-B0E7-048D48B596A0}" type="pres">
      <dgm:prSet presAssocID="{14CBA413-92A1-4BE3-918D-05CCB9CAA667}" presName="root" presStyleCnt="0"/>
      <dgm:spPr/>
    </dgm:pt>
    <dgm:pt modelId="{CCC92A89-D5A1-49A2-B107-E84B76EFD842}" type="pres">
      <dgm:prSet presAssocID="{14CBA413-92A1-4BE3-918D-05CCB9CAA667}" presName="rootComposite" presStyleCnt="0"/>
      <dgm:spPr/>
    </dgm:pt>
    <dgm:pt modelId="{2F4471E0-7870-4529-885C-A469BA600691}" type="pres">
      <dgm:prSet presAssocID="{14CBA413-92A1-4BE3-918D-05CCB9CAA667}" presName="rootText" presStyleLbl="node1" presStyleIdx="2" presStyleCnt="5" custScaleX="128823" custLinFactNeighborX="2252"/>
      <dgm:spPr/>
      <dgm:t>
        <a:bodyPr/>
        <a:lstStyle/>
        <a:p>
          <a:endParaRPr lang="es-ES"/>
        </a:p>
      </dgm:t>
    </dgm:pt>
    <dgm:pt modelId="{43732D96-B94A-48F3-B1F4-AF841B5089DF}" type="pres">
      <dgm:prSet presAssocID="{14CBA413-92A1-4BE3-918D-05CCB9CAA667}" presName="rootConnector" presStyleLbl="node1" presStyleIdx="2" presStyleCnt="5"/>
      <dgm:spPr/>
      <dgm:t>
        <a:bodyPr/>
        <a:lstStyle/>
        <a:p>
          <a:endParaRPr lang="es-ES"/>
        </a:p>
      </dgm:t>
    </dgm:pt>
    <dgm:pt modelId="{38E6EF44-943A-4386-8E6B-CB56CA23BE0D}" type="pres">
      <dgm:prSet presAssocID="{14CBA413-92A1-4BE3-918D-05CCB9CAA667}" presName="childShape" presStyleCnt="0"/>
      <dgm:spPr/>
    </dgm:pt>
    <dgm:pt modelId="{6F7A2814-5281-448C-AB12-AD6D711DDAA3}" type="pres">
      <dgm:prSet presAssocID="{252083BE-52AE-4AF4-8B46-608E515BDA77}" presName="Name13" presStyleLbl="parChTrans1D2" presStyleIdx="16" presStyleCnt="32"/>
      <dgm:spPr/>
      <dgm:t>
        <a:bodyPr/>
        <a:lstStyle/>
        <a:p>
          <a:endParaRPr lang="es-ES"/>
        </a:p>
      </dgm:t>
    </dgm:pt>
    <dgm:pt modelId="{5A26401A-6D9C-40BD-A1CC-87B95B20E01F}" type="pres">
      <dgm:prSet presAssocID="{D3882474-F170-4DC2-8AE9-D770A4C1E6E3}" presName="childText" presStyleLbl="bgAcc1" presStyleIdx="16" presStyleCnt="32" custLinFactNeighborX="35304" custLinFactNeighborY="5100">
        <dgm:presLayoutVars>
          <dgm:bulletEnabled val="1"/>
        </dgm:presLayoutVars>
      </dgm:prSet>
      <dgm:spPr/>
      <dgm:t>
        <a:bodyPr/>
        <a:lstStyle/>
        <a:p>
          <a:endParaRPr lang="es-ES"/>
        </a:p>
      </dgm:t>
    </dgm:pt>
    <dgm:pt modelId="{823DCF1B-7347-4113-A31B-321874CB4D09}" type="pres">
      <dgm:prSet presAssocID="{12B75E07-B65C-4757-A131-E4B70EB36DA9}" presName="Name13" presStyleLbl="parChTrans1D2" presStyleIdx="17" presStyleCnt="32"/>
      <dgm:spPr/>
      <dgm:t>
        <a:bodyPr/>
        <a:lstStyle/>
        <a:p>
          <a:endParaRPr lang="es-ES"/>
        </a:p>
      </dgm:t>
    </dgm:pt>
    <dgm:pt modelId="{FEB6FB1E-8021-435C-BAF9-A0CD5AC17768}" type="pres">
      <dgm:prSet presAssocID="{8AD77D7A-3C66-4BBE-B3C4-408D595ED3DE}" presName="childText" presStyleLbl="bgAcc1" presStyleIdx="17" presStyleCnt="32" custLinFactNeighborX="35304" custLinFactNeighborY="18722">
        <dgm:presLayoutVars>
          <dgm:bulletEnabled val="1"/>
        </dgm:presLayoutVars>
      </dgm:prSet>
      <dgm:spPr/>
      <dgm:t>
        <a:bodyPr/>
        <a:lstStyle/>
        <a:p>
          <a:endParaRPr lang="es-ES"/>
        </a:p>
      </dgm:t>
    </dgm:pt>
    <dgm:pt modelId="{1C17A1C1-E730-482B-89AB-9A8C7DEACA69}" type="pres">
      <dgm:prSet presAssocID="{571A16E2-12ED-4158-92DF-B00973E4F137}" presName="Name13" presStyleLbl="parChTrans1D2" presStyleIdx="18" presStyleCnt="32"/>
      <dgm:spPr/>
      <dgm:t>
        <a:bodyPr/>
        <a:lstStyle/>
        <a:p>
          <a:endParaRPr lang="es-ES"/>
        </a:p>
      </dgm:t>
    </dgm:pt>
    <dgm:pt modelId="{DD97CB3E-A603-48C0-B12B-930E33EE2910}" type="pres">
      <dgm:prSet presAssocID="{F0D9F929-96A0-4837-BB06-DF2A58531E44}" presName="childText" presStyleLbl="bgAcc1" presStyleIdx="18" presStyleCnt="32" custLinFactNeighborX="35304" custLinFactNeighborY="32344">
        <dgm:presLayoutVars>
          <dgm:bulletEnabled val="1"/>
        </dgm:presLayoutVars>
      </dgm:prSet>
      <dgm:spPr/>
      <dgm:t>
        <a:bodyPr/>
        <a:lstStyle/>
        <a:p>
          <a:endParaRPr lang="es-ES"/>
        </a:p>
      </dgm:t>
    </dgm:pt>
    <dgm:pt modelId="{07F36D01-5BFB-4A02-82B2-AD97BFCB0E90}" type="pres">
      <dgm:prSet presAssocID="{128B2EE8-2D6E-4F88-BFC5-3618F8DDA18F}" presName="Name13" presStyleLbl="parChTrans1D2" presStyleIdx="19" presStyleCnt="32"/>
      <dgm:spPr/>
      <dgm:t>
        <a:bodyPr/>
        <a:lstStyle/>
        <a:p>
          <a:endParaRPr lang="es-ES"/>
        </a:p>
      </dgm:t>
    </dgm:pt>
    <dgm:pt modelId="{5BED01CE-08D7-4676-ABD1-CE01CD6ED8D3}" type="pres">
      <dgm:prSet presAssocID="{CA8FBDDC-FFC7-49AD-BFEF-4A5A549765AD}" presName="childText" presStyleLbl="bgAcc1" presStyleIdx="19" presStyleCnt="32" custLinFactNeighborX="35304" custLinFactNeighborY="45966">
        <dgm:presLayoutVars>
          <dgm:bulletEnabled val="1"/>
        </dgm:presLayoutVars>
      </dgm:prSet>
      <dgm:spPr/>
      <dgm:t>
        <a:bodyPr/>
        <a:lstStyle/>
        <a:p>
          <a:endParaRPr lang="es-ES"/>
        </a:p>
      </dgm:t>
    </dgm:pt>
    <dgm:pt modelId="{AA288D46-53AE-47C0-8A5E-98A9C9F1F2C6}" type="pres">
      <dgm:prSet presAssocID="{AF545EBC-723A-42A0-ADC0-D9C7163FA618}" presName="Name13" presStyleLbl="parChTrans1D2" presStyleIdx="20" presStyleCnt="32"/>
      <dgm:spPr/>
      <dgm:t>
        <a:bodyPr/>
        <a:lstStyle/>
        <a:p>
          <a:endParaRPr lang="es-ES"/>
        </a:p>
      </dgm:t>
    </dgm:pt>
    <dgm:pt modelId="{89793F46-FCB2-47CF-BA71-3E1579260F8E}" type="pres">
      <dgm:prSet presAssocID="{B2C3C8A6-25DC-46E9-B63B-5C54C6F1A66A}" presName="childText" presStyleLbl="bgAcc1" presStyleIdx="20" presStyleCnt="32" custLinFactNeighborX="35304" custLinFactNeighborY="46226">
        <dgm:presLayoutVars>
          <dgm:bulletEnabled val="1"/>
        </dgm:presLayoutVars>
      </dgm:prSet>
      <dgm:spPr/>
      <dgm:t>
        <a:bodyPr/>
        <a:lstStyle/>
        <a:p>
          <a:endParaRPr lang="es-ES"/>
        </a:p>
      </dgm:t>
    </dgm:pt>
    <dgm:pt modelId="{C27209C5-492B-4F42-ADDC-66C5DC704B0F}" type="pres">
      <dgm:prSet presAssocID="{751FD6FA-F1A4-4EFB-9B2B-87F9CDD6D136}" presName="Name13" presStyleLbl="parChTrans1D2" presStyleIdx="21" presStyleCnt="32"/>
      <dgm:spPr/>
      <dgm:t>
        <a:bodyPr/>
        <a:lstStyle/>
        <a:p>
          <a:endParaRPr lang="es-ES"/>
        </a:p>
      </dgm:t>
    </dgm:pt>
    <dgm:pt modelId="{F1F2A6CD-DE5B-462E-8FFA-7E3181B8AF70}" type="pres">
      <dgm:prSet presAssocID="{069FCF73-37AF-439E-9ABF-A35B557BB48E}" presName="childText" presStyleLbl="bgAcc1" presStyleIdx="21" presStyleCnt="32" custLinFactNeighborX="35304" custLinFactNeighborY="59848">
        <dgm:presLayoutVars>
          <dgm:bulletEnabled val="1"/>
        </dgm:presLayoutVars>
      </dgm:prSet>
      <dgm:spPr/>
      <dgm:t>
        <a:bodyPr/>
        <a:lstStyle/>
        <a:p>
          <a:endParaRPr lang="es-ES"/>
        </a:p>
      </dgm:t>
    </dgm:pt>
    <dgm:pt modelId="{01D9595B-72CD-4DEE-94CB-997737AD2BAE}" type="pres">
      <dgm:prSet presAssocID="{38A5933B-23D1-4D54-9B59-481160EE3909}" presName="Name13" presStyleLbl="parChTrans1D2" presStyleIdx="22" presStyleCnt="32"/>
      <dgm:spPr/>
      <dgm:t>
        <a:bodyPr/>
        <a:lstStyle/>
        <a:p>
          <a:endParaRPr lang="es-ES"/>
        </a:p>
      </dgm:t>
    </dgm:pt>
    <dgm:pt modelId="{E151B37D-83BF-402F-B170-0A0435E24DF6}" type="pres">
      <dgm:prSet presAssocID="{0D691F10-F8D8-4B29-A611-43C4EA01DFBD}" presName="childText" presStyleLbl="bgAcc1" presStyleIdx="22" presStyleCnt="32" custLinFactNeighborX="35304" custLinFactNeighborY="90797">
        <dgm:presLayoutVars>
          <dgm:bulletEnabled val="1"/>
        </dgm:presLayoutVars>
      </dgm:prSet>
      <dgm:spPr/>
      <dgm:t>
        <a:bodyPr/>
        <a:lstStyle/>
        <a:p>
          <a:endParaRPr lang="es-ES"/>
        </a:p>
      </dgm:t>
    </dgm:pt>
    <dgm:pt modelId="{EF629C95-8A4B-4181-97C7-D37C23849516}" type="pres">
      <dgm:prSet presAssocID="{FE4B6F18-E5EB-4934-8DA1-A7908139FDEA}" presName="root" presStyleCnt="0"/>
      <dgm:spPr/>
    </dgm:pt>
    <dgm:pt modelId="{15B53DDA-B036-4ED3-8171-8B3A8790C19F}" type="pres">
      <dgm:prSet presAssocID="{FE4B6F18-E5EB-4934-8DA1-A7908139FDEA}" presName="rootComposite" presStyleCnt="0"/>
      <dgm:spPr/>
    </dgm:pt>
    <dgm:pt modelId="{1D269099-CDE0-4DD1-B9AB-9DFD826E62DA}" type="pres">
      <dgm:prSet presAssocID="{FE4B6F18-E5EB-4934-8DA1-A7908139FDEA}" presName="rootText" presStyleLbl="node1" presStyleIdx="3" presStyleCnt="5" custScaleX="122990" custLinFactNeighborX="59193"/>
      <dgm:spPr/>
      <dgm:t>
        <a:bodyPr/>
        <a:lstStyle/>
        <a:p>
          <a:endParaRPr lang="es-ES"/>
        </a:p>
      </dgm:t>
    </dgm:pt>
    <dgm:pt modelId="{587BE57F-7954-4159-BFA0-847F180AA749}" type="pres">
      <dgm:prSet presAssocID="{FE4B6F18-E5EB-4934-8DA1-A7908139FDEA}" presName="rootConnector" presStyleLbl="node1" presStyleIdx="3" presStyleCnt="5"/>
      <dgm:spPr/>
      <dgm:t>
        <a:bodyPr/>
        <a:lstStyle/>
        <a:p>
          <a:endParaRPr lang="es-ES"/>
        </a:p>
      </dgm:t>
    </dgm:pt>
    <dgm:pt modelId="{43062DFD-AE4E-4DD0-B986-C23B7B194A06}" type="pres">
      <dgm:prSet presAssocID="{FE4B6F18-E5EB-4934-8DA1-A7908139FDEA}" presName="childShape" presStyleCnt="0"/>
      <dgm:spPr/>
    </dgm:pt>
    <dgm:pt modelId="{61BE8328-F393-4075-85C6-6DB7478D682F}" type="pres">
      <dgm:prSet presAssocID="{3C2FF1FC-4795-4F55-A307-8F0E5508B592}" presName="Name13" presStyleLbl="parChTrans1D2" presStyleIdx="23" presStyleCnt="32"/>
      <dgm:spPr/>
      <dgm:t>
        <a:bodyPr/>
        <a:lstStyle/>
        <a:p>
          <a:endParaRPr lang="es-ES"/>
        </a:p>
      </dgm:t>
    </dgm:pt>
    <dgm:pt modelId="{9C887940-01D5-44A7-B0FE-B5BABDDA751F}" type="pres">
      <dgm:prSet presAssocID="{B705D13F-4054-4AF2-B1E6-A9545480C4B0}" presName="childText" presStyleLbl="bgAcc1" presStyleIdx="23" presStyleCnt="32" custLinFactX="6481" custLinFactNeighborX="100000" custLinFactNeighborY="39756">
        <dgm:presLayoutVars>
          <dgm:bulletEnabled val="1"/>
        </dgm:presLayoutVars>
      </dgm:prSet>
      <dgm:spPr/>
      <dgm:t>
        <a:bodyPr/>
        <a:lstStyle/>
        <a:p>
          <a:endParaRPr lang="es-ES"/>
        </a:p>
      </dgm:t>
    </dgm:pt>
    <dgm:pt modelId="{795CA426-C95B-4B8D-AD99-D08E39852B89}" type="pres">
      <dgm:prSet presAssocID="{E55236AE-7EFF-4FA7-9EEE-D0F79552B9FB}" presName="Name13" presStyleLbl="parChTrans1D2" presStyleIdx="24" presStyleCnt="32"/>
      <dgm:spPr/>
      <dgm:t>
        <a:bodyPr/>
        <a:lstStyle/>
        <a:p>
          <a:endParaRPr lang="es-ES"/>
        </a:p>
      </dgm:t>
    </dgm:pt>
    <dgm:pt modelId="{2749ADFE-1145-42EC-8EBE-E3C071457596}" type="pres">
      <dgm:prSet presAssocID="{84CE128F-E4B2-4BAA-AAE7-309B409540EF}" presName="childText" presStyleLbl="bgAcc1" presStyleIdx="24" presStyleCnt="32" custLinFactX="6481" custLinFactNeighborX="100000" custLinFactNeighborY="88033">
        <dgm:presLayoutVars>
          <dgm:bulletEnabled val="1"/>
        </dgm:presLayoutVars>
      </dgm:prSet>
      <dgm:spPr/>
      <dgm:t>
        <a:bodyPr/>
        <a:lstStyle/>
        <a:p>
          <a:endParaRPr lang="es-ES"/>
        </a:p>
      </dgm:t>
    </dgm:pt>
    <dgm:pt modelId="{8734471F-5741-4492-A6E4-CEC03112F8B7}" type="pres">
      <dgm:prSet presAssocID="{C6E5F790-580B-4DBD-83AA-AFF1F84EC5CE}" presName="Name13" presStyleLbl="parChTrans1D2" presStyleIdx="25" presStyleCnt="32"/>
      <dgm:spPr/>
      <dgm:t>
        <a:bodyPr/>
        <a:lstStyle/>
        <a:p>
          <a:endParaRPr lang="es-ES"/>
        </a:p>
      </dgm:t>
    </dgm:pt>
    <dgm:pt modelId="{AD3CAA21-784C-4E9D-B852-7E5A31795413}" type="pres">
      <dgm:prSet presAssocID="{8768C8FF-B222-463A-9E11-A73AA44F000B}" presName="childText" presStyleLbl="bgAcc1" presStyleIdx="25" presStyleCnt="32" custLinFactX="6481" custLinFactY="22949" custLinFactNeighborX="100000" custLinFactNeighborY="100000">
        <dgm:presLayoutVars>
          <dgm:bulletEnabled val="1"/>
        </dgm:presLayoutVars>
      </dgm:prSet>
      <dgm:spPr/>
      <dgm:t>
        <a:bodyPr/>
        <a:lstStyle/>
        <a:p>
          <a:endParaRPr lang="es-ES"/>
        </a:p>
      </dgm:t>
    </dgm:pt>
    <dgm:pt modelId="{B81A1FDE-70FF-4604-BA61-A2621C81F28D}" type="pres">
      <dgm:prSet presAssocID="{C57B11CB-D765-41B3-A887-59F643D30591}" presName="Name13" presStyleLbl="parChTrans1D2" presStyleIdx="26" presStyleCnt="32"/>
      <dgm:spPr/>
      <dgm:t>
        <a:bodyPr/>
        <a:lstStyle/>
        <a:p>
          <a:endParaRPr lang="es-ES"/>
        </a:p>
      </dgm:t>
    </dgm:pt>
    <dgm:pt modelId="{EEA9093D-A145-4544-B9BD-E6C155BF50C9}" type="pres">
      <dgm:prSet presAssocID="{1279D803-58C9-48BF-BC4F-F7C3EEF20E4A}" presName="childText" presStyleLbl="bgAcc1" presStyleIdx="26" presStyleCnt="32" custLinFactX="6481" custLinFactY="32604" custLinFactNeighborX="100000" custLinFactNeighborY="100000">
        <dgm:presLayoutVars>
          <dgm:bulletEnabled val="1"/>
        </dgm:presLayoutVars>
      </dgm:prSet>
      <dgm:spPr/>
      <dgm:t>
        <a:bodyPr/>
        <a:lstStyle/>
        <a:p>
          <a:endParaRPr lang="es-ES"/>
        </a:p>
      </dgm:t>
    </dgm:pt>
    <dgm:pt modelId="{4008B939-05F9-4736-8039-59F3E8953530}" type="pres">
      <dgm:prSet presAssocID="{30C26C76-6159-48E5-970E-CF70CF5EF6C4}" presName="Name13" presStyleLbl="parChTrans1D2" presStyleIdx="27" presStyleCnt="32"/>
      <dgm:spPr/>
      <dgm:t>
        <a:bodyPr/>
        <a:lstStyle/>
        <a:p>
          <a:endParaRPr lang="es-ES"/>
        </a:p>
      </dgm:t>
    </dgm:pt>
    <dgm:pt modelId="{5E984C1D-E1B4-4FA1-A92A-228C60ADABC9}" type="pres">
      <dgm:prSet presAssocID="{EF31A34D-F09F-4C55-ABFB-5259DE4DF88F}" presName="childText" presStyleLbl="bgAcc1" presStyleIdx="27" presStyleCnt="32" custLinFactX="6481" custLinFactY="50192" custLinFactNeighborX="100000" custLinFactNeighborY="100000">
        <dgm:presLayoutVars>
          <dgm:bulletEnabled val="1"/>
        </dgm:presLayoutVars>
      </dgm:prSet>
      <dgm:spPr/>
      <dgm:t>
        <a:bodyPr/>
        <a:lstStyle/>
        <a:p>
          <a:endParaRPr lang="es-ES"/>
        </a:p>
      </dgm:t>
    </dgm:pt>
    <dgm:pt modelId="{D41453C0-1D50-400E-AB8E-190C8F87D33D}" type="pres">
      <dgm:prSet presAssocID="{0E155DB5-E10D-43C4-A03B-3FEA85389A9A}" presName="root" presStyleCnt="0"/>
      <dgm:spPr/>
    </dgm:pt>
    <dgm:pt modelId="{B86C47C0-2578-4B60-AF48-D24CC6484243}" type="pres">
      <dgm:prSet presAssocID="{0E155DB5-E10D-43C4-A03B-3FEA85389A9A}" presName="rootComposite" presStyleCnt="0"/>
      <dgm:spPr/>
    </dgm:pt>
    <dgm:pt modelId="{43372464-2FE4-45CB-98BF-D60034825CEF}" type="pres">
      <dgm:prSet presAssocID="{0E155DB5-E10D-43C4-A03B-3FEA85389A9A}" presName="rootText" presStyleLbl="node1" presStyleIdx="4" presStyleCnt="5" custScaleX="128652" custLinFactNeighborX="90142"/>
      <dgm:spPr/>
      <dgm:t>
        <a:bodyPr/>
        <a:lstStyle/>
        <a:p>
          <a:endParaRPr lang="es-ES"/>
        </a:p>
      </dgm:t>
    </dgm:pt>
    <dgm:pt modelId="{B9CC0EEC-040C-487F-B216-9F99028D5C16}" type="pres">
      <dgm:prSet presAssocID="{0E155DB5-E10D-43C4-A03B-3FEA85389A9A}" presName="rootConnector" presStyleLbl="node1" presStyleIdx="4" presStyleCnt="5"/>
      <dgm:spPr/>
      <dgm:t>
        <a:bodyPr/>
        <a:lstStyle/>
        <a:p>
          <a:endParaRPr lang="es-ES"/>
        </a:p>
      </dgm:t>
    </dgm:pt>
    <dgm:pt modelId="{248AA70B-91AC-4A36-A796-4898EBB92C09}" type="pres">
      <dgm:prSet presAssocID="{0E155DB5-E10D-43C4-A03B-3FEA85389A9A}" presName="childShape" presStyleCnt="0"/>
      <dgm:spPr/>
    </dgm:pt>
    <dgm:pt modelId="{CB51F675-39A0-4DB3-B85A-6549CDD750ED}" type="pres">
      <dgm:prSet presAssocID="{0CEA63E1-91F8-45D8-91CE-4EBEBA5DE902}" presName="Name13" presStyleLbl="parChTrans1D2" presStyleIdx="28" presStyleCnt="32"/>
      <dgm:spPr/>
      <dgm:t>
        <a:bodyPr/>
        <a:lstStyle/>
        <a:p>
          <a:endParaRPr lang="es-ES"/>
        </a:p>
      </dgm:t>
    </dgm:pt>
    <dgm:pt modelId="{FC875D2B-33D9-46F2-903D-466462C90520}" type="pres">
      <dgm:prSet presAssocID="{D31BD646-594A-4A18-A7C5-C5C23EC53271}" presName="childText" presStyleLbl="bgAcc1" presStyleIdx="28" presStyleCnt="32" custLinFactX="34664" custLinFactNeighborX="100000" custLinFactNeighborY="57084">
        <dgm:presLayoutVars>
          <dgm:bulletEnabled val="1"/>
        </dgm:presLayoutVars>
      </dgm:prSet>
      <dgm:spPr/>
      <dgm:t>
        <a:bodyPr/>
        <a:lstStyle/>
        <a:p>
          <a:endParaRPr lang="es-ES"/>
        </a:p>
      </dgm:t>
    </dgm:pt>
    <dgm:pt modelId="{9E630753-2474-48EC-994E-C02A914EECEC}" type="pres">
      <dgm:prSet presAssocID="{A9B64D01-B0FE-4494-84CD-A5CDA819E057}" presName="Name13" presStyleLbl="parChTrans1D2" presStyleIdx="29" presStyleCnt="32"/>
      <dgm:spPr/>
      <dgm:t>
        <a:bodyPr/>
        <a:lstStyle/>
        <a:p>
          <a:endParaRPr lang="es-ES"/>
        </a:p>
      </dgm:t>
    </dgm:pt>
    <dgm:pt modelId="{DBB5CC84-73BB-47B3-82CE-94B580E356CF}" type="pres">
      <dgm:prSet presAssocID="{D605087D-9D86-4D48-8859-0AD8EE10D993}" presName="childText" presStyleLbl="bgAcc1" presStyleIdx="29" presStyleCnt="32" custLinFactX="34664" custLinFactY="5361" custLinFactNeighborX="100000" custLinFactNeighborY="100000">
        <dgm:presLayoutVars>
          <dgm:bulletEnabled val="1"/>
        </dgm:presLayoutVars>
      </dgm:prSet>
      <dgm:spPr/>
      <dgm:t>
        <a:bodyPr/>
        <a:lstStyle/>
        <a:p>
          <a:endParaRPr lang="es-ES"/>
        </a:p>
      </dgm:t>
    </dgm:pt>
    <dgm:pt modelId="{F5AAB877-FB60-462E-A935-C546A9F7CB9B}" type="pres">
      <dgm:prSet presAssocID="{4AEE3C6A-2294-4C3D-9ECA-2C13DE4F9576}" presName="Name13" presStyleLbl="parChTrans1D2" presStyleIdx="30" presStyleCnt="32"/>
      <dgm:spPr/>
      <dgm:t>
        <a:bodyPr/>
        <a:lstStyle/>
        <a:p>
          <a:endParaRPr lang="es-ES"/>
        </a:p>
      </dgm:t>
    </dgm:pt>
    <dgm:pt modelId="{3F9F61E7-BD1D-4473-947B-9423A61380CE}" type="pres">
      <dgm:prSet presAssocID="{D1989C48-2F72-45BA-A0BA-1CF70378600C}" presName="childText" presStyleLbl="bgAcc1" presStyleIdx="30" presStyleCnt="32" custLinFactX="34664" custLinFactY="36568" custLinFactNeighborX="100000" custLinFactNeighborY="100000">
        <dgm:presLayoutVars>
          <dgm:bulletEnabled val="1"/>
        </dgm:presLayoutVars>
      </dgm:prSet>
      <dgm:spPr/>
      <dgm:t>
        <a:bodyPr/>
        <a:lstStyle/>
        <a:p>
          <a:endParaRPr lang="es-ES"/>
        </a:p>
      </dgm:t>
    </dgm:pt>
    <dgm:pt modelId="{72BEED9A-F2C9-45EB-8561-8A3AA9666690}" type="pres">
      <dgm:prSet presAssocID="{F03E5CE4-C3B0-4AFC-AE30-D903A00C4DA3}" presName="Name13" presStyleLbl="parChTrans1D2" presStyleIdx="31" presStyleCnt="32"/>
      <dgm:spPr/>
      <dgm:t>
        <a:bodyPr/>
        <a:lstStyle/>
        <a:p>
          <a:endParaRPr lang="es-ES"/>
        </a:p>
      </dgm:t>
    </dgm:pt>
    <dgm:pt modelId="{1BE081FA-AECE-4229-A21B-6ED8C0970A08}" type="pres">
      <dgm:prSet presAssocID="{F436BD52-B16B-4BB2-99A2-D4AA1AAFAA92}" presName="childText" presStyleLbl="bgAcc1" presStyleIdx="31" presStyleCnt="32" custLinFactX="34664" custLinFactY="71226" custLinFactNeighborX="100000" custLinFactNeighborY="100000">
        <dgm:presLayoutVars>
          <dgm:bulletEnabled val="1"/>
        </dgm:presLayoutVars>
      </dgm:prSet>
      <dgm:spPr/>
      <dgm:t>
        <a:bodyPr/>
        <a:lstStyle/>
        <a:p>
          <a:endParaRPr lang="es-ES"/>
        </a:p>
      </dgm:t>
    </dgm:pt>
  </dgm:ptLst>
  <dgm:cxnLst>
    <dgm:cxn modelId="{7B673FC4-4A96-B840-8B72-CBC40ACF09E3}" type="presOf" srcId="{84CE128F-E4B2-4BAA-AAE7-309B409540EF}" destId="{2749ADFE-1145-42EC-8EBE-E3C071457596}" srcOrd="0" destOrd="0" presId="urn:microsoft.com/office/officeart/2005/8/layout/hierarchy3"/>
    <dgm:cxn modelId="{A0BB886C-3627-EC42-923A-D2DFA3DC43FC}" type="presOf" srcId="{27F5E3D4-428C-49D7-ABB5-01DB4903B456}" destId="{2C723D06-467F-4369-B011-46C20B23A461}" srcOrd="0" destOrd="0" presId="urn:microsoft.com/office/officeart/2005/8/layout/hierarchy3"/>
    <dgm:cxn modelId="{88A7A59B-B20C-7E41-9D6F-BE6CDEF2EE24}" type="presOf" srcId="{7E3EDB7F-EBE1-480C-A7E2-5B14E068BBEB}" destId="{9A8FB403-9F32-414C-8295-A7769B088EA1}" srcOrd="0" destOrd="0" presId="urn:microsoft.com/office/officeart/2005/8/layout/hierarchy3"/>
    <dgm:cxn modelId="{9BD9B7B1-6299-014D-8B92-A47D24FE6416}" type="presOf" srcId="{A37FA0DD-BDA8-44E0-A665-5ED0517E8CF7}" destId="{4D1529CB-8614-45B3-9547-89F640729011}" srcOrd="0" destOrd="0" presId="urn:microsoft.com/office/officeart/2005/8/layout/hierarchy3"/>
    <dgm:cxn modelId="{CD401305-3640-46AF-89A9-EC93F3D3632E}" srcId="{14CBA413-92A1-4BE3-918D-05CCB9CAA667}" destId="{B2C3C8A6-25DC-46E9-B63B-5C54C6F1A66A}" srcOrd="4" destOrd="0" parTransId="{AF545EBC-723A-42A0-ADC0-D9C7163FA618}" sibTransId="{6C748BD6-EB3C-4055-B9CE-E70011389343}"/>
    <dgm:cxn modelId="{05749A5B-BA66-B346-9E3A-3C44E7F7FC1E}" type="presOf" srcId="{D9F610BB-292B-4ED3-9899-BE275DCD40AD}" destId="{D0DCA9B3-2B38-47A3-BF11-7FB97AD2DD45}" srcOrd="0" destOrd="0" presId="urn:microsoft.com/office/officeart/2005/8/layout/hierarchy3"/>
    <dgm:cxn modelId="{B21542EB-C55D-4D10-9CFC-5418BA136831}" srcId="{2A4A1E31-B805-45B1-A301-91AAAAF8C38D}" destId="{14CBA413-92A1-4BE3-918D-05CCB9CAA667}" srcOrd="2" destOrd="0" parTransId="{23EC1DE3-ED55-4CB0-94B2-9F37423E85E3}" sibTransId="{B7F2F135-8A30-4BF7-9813-5D9A43FB32E4}"/>
    <dgm:cxn modelId="{AA640959-8B79-45E4-852D-F0BC909391F6}" srcId="{7E3EDB7F-EBE1-480C-A7E2-5B14E068BBEB}" destId="{DB58C317-185C-4EBB-961B-DAEFCF1F10FE}" srcOrd="1" destOrd="0" parTransId="{27F5E3D4-428C-49D7-ABB5-01DB4903B456}" sibTransId="{F228AD25-2D38-4BC5-AF32-62FEC75FAC46}"/>
    <dgm:cxn modelId="{DA52D749-F87D-C54B-B2C0-7AC8C116B703}" type="presOf" srcId="{14CBA413-92A1-4BE3-918D-05CCB9CAA667}" destId="{43732D96-B94A-48F3-B1F4-AF841B5089DF}" srcOrd="1" destOrd="0" presId="urn:microsoft.com/office/officeart/2005/8/layout/hierarchy3"/>
    <dgm:cxn modelId="{0FE68E6D-8D07-E747-B0B6-FA2C9D763B56}" type="presOf" srcId="{5A3D87A1-15A9-4564-BAED-F7C6202DCD68}" destId="{D96C0FEA-3984-40FC-8685-E89235282A48}" srcOrd="0" destOrd="0" presId="urn:microsoft.com/office/officeart/2005/8/layout/hierarchy3"/>
    <dgm:cxn modelId="{D95347F6-9014-4D8B-A2F7-236B75896EBD}" srcId="{2A4A1E31-B805-45B1-A301-91AAAAF8C38D}" destId="{7E3EDB7F-EBE1-480C-A7E2-5B14E068BBEB}" srcOrd="1" destOrd="0" parTransId="{F7D7A0B2-9C5F-4FB3-A44B-A11DFECB53DE}" sibTransId="{170E5B4F-8376-4974-89CA-9714009BCF11}"/>
    <dgm:cxn modelId="{CA24F352-D695-BF4E-9C33-BC4A28B3C35B}" type="presOf" srcId="{4C2910FD-DB21-4916-AD88-4E542E19390C}" destId="{685651D8-328D-43C9-813D-5B9498495BC4}" srcOrd="0" destOrd="0" presId="urn:microsoft.com/office/officeart/2005/8/layout/hierarchy3"/>
    <dgm:cxn modelId="{8B97266F-AC15-418D-AF6F-0308E4140ADA}" srcId="{FE4B6F18-E5EB-4934-8DA1-A7908139FDEA}" destId="{B705D13F-4054-4AF2-B1E6-A9545480C4B0}" srcOrd="0" destOrd="0" parTransId="{3C2FF1FC-4795-4F55-A307-8F0E5508B592}" sibTransId="{568A5AC0-7838-4908-85F7-AFC414DCC22B}"/>
    <dgm:cxn modelId="{9E7A8937-B5B3-4933-AB18-00D3AC2FF395}" srcId="{7E3EDB7F-EBE1-480C-A7E2-5B14E068BBEB}" destId="{020844C4-E22D-4CE4-81F7-968C4E924A3E}" srcOrd="7" destOrd="0" parTransId="{5855FAB7-1CE1-49E4-B6C6-5DD236345EEF}" sibTransId="{DC1E22EA-1944-49B7-8043-D3FC23024098}"/>
    <dgm:cxn modelId="{17073236-7A64-4F70-8D70-D5B439E38817}" srcId="{2A4A1E31-B805-45B1-A301-91AAAAF8C38D}" destId="{A37FA0DD-BDA8-44E0-A665-5ED0517E8CF7}" srcOrd="0" destOrd="0" parTransId="{B34C0731-2150-44D6-93F7-5B0EEAA8EE06}" sibTransId="{AD0C7E6B-2CD3-4DA4-A3F8-CD1F3B02EA65}"/>
    <dgm:cxn modelId="{BC318F5C-F1EA-464C-84B7-6366312AE577}" type="presOf" srcId="{A37FA0DD-BDA8-44E0-A665-5ED0517E8CF7}" destId="{67FA2B4D-1394-49ED-A496-C482AE73CC99}" srcOrd="1" destOrd="0" presId="urn:microsoft.com/office/officeart/2005/8/layout/hierarchy3"/>
    <dgm:cxn modelId="{E0DF835D-A0D4-4938-AE2B-780C99B67B46}" srcId="{0E155DB5-E10D-43C4-A03B-3FEA85389A9A}" destId="{D605087D-9D86-4D48-8859-0AD8EE10D993}" srcOrd="1" destOrd="0" parTransId="{A9B64D01-B0FE-4494-84CD-A5CDA819E057}" sibTransId="{D55FBCA6-38CB-4505-99A1-13058815AB83}"/>
    <dgm:cxn modelId="{BC43DCC1-7BD2-4929-B5A3-B8904656795C}" srcId="{FE4B6F18-E5EB-4934-8DA1-A7908139FDEA}" destId="{84CE128F-E4B2-4BAA-AAE7-309B409540EF}" srcOrd="1" destOrd="0" parTransId="{E55236AE-7EFF-4FA7-9EEE-D0F79552B9FB}" sibTransId="{65D55410-1A00-4EC1-A740-3960DE172D76}"/>
    <dgm:cxn modelId="{A96629D5-4958-7247-B464-75F181E2506A}" type="presOf" srcId="{686707D3-B359-4D47-BA33-AB9CD0DC1C0A}" destId="{E10CF69A-2523-4454-86FA-C9B4428F8357}" srcOrd="0" destOrd="0" presId="urn:microsoft.com/office/officeart/2005/8/layout/hierarchy3"/>
    <dgm:cxn modelId="{4290EB0D-01A2-C342-A5B3-8E3B1074C7DB}" type="presOf" srcId="{743647E1-056A-488F-8BCA-D71DBB5E8A60}" destId="{F3D561B7-1833-4F4D-BAB3-66730BC9A4D1}" srcOrd="0" destOrd="0" presId="urn:microsoft.com/office/officeart/2005/8/layout/hierarchy3"/>
    <dgm:cxn modelId="{92ED4A7D-C61C-AE43-8095-CF5515CE4DEB}" type="presOf" srcId="{F436BD52-B16B-4BB2-99A2-D4AA1AAFAA92}" destId="{1BE081FA-AECE-4229-A21B-6ED8C0970A08}" srcOrd="0" destOrd="0" presId="urn:microsoft.com/office/officeart/2005/8/layout/hierarchy3"/>
    <dgm:cxn modelId="{99C5AC3F-632F-2743-8E24-2DDD08E1DD40}" type="presOf" srcId="{B4D661EE-56D3-464F-B1F3-565B9E426F5A}" destId="{223D6567-F9D5-4433-9BCC-DF897B95657E}" srcOrd="0" destOrd="0" presId="urn:microsoft.com/office/officeart/2005/8/layout/hierarchy3"/>
    <dgm:cxn modelId="{75E13175-A09C-41EC-90AC-E7041A763927}" srcId="{A37FA0DD-BDA8-44E0-A665-5ED0517E8CF7}" destId="{743647E1-056A-488F-8BCA-D71DBB5E8A60}" srcOrd="1" destOrd="0" parTransId="{4C2910FD-DB21-4916-AD88-4E542E19390C}" sibTransId="{094C1C19-E83D-4089-8FE6-892D2201C246}"/>
    <dgm:cxn modelId="{1BB999C5-AF3A-40E1-8FA5-5ABCFE53F988}" srcId="{7E3EDB7F-EBE1-480C-A7E2-5B14E068BBEB}" destId="{BF4D806D-A51F-4E3E-BD94-AC015FE117C0}" srcOrd="4" destOrd="0" parTransId="{FBE002FB-DF0F-487F-9850-D9310B835AB1}" sibTransId="{6ED19DD0-7239-4977-803A-09819C2E2A5C}"/>
    <dgm:cxn modelId="{DB2D32A9-C912-C946-AE52-1835C93539F0}" type="presOf" srcId="{98DB8091-FC38-402A-A1A2-83B0B2C63AFC}" destId="{FC928BE6-3F20-4CC6-AF21-C23C40C5D7B7}" srcOrd="0" destOrd="0" presId="urn:microsoft.com/office/officeart/2005/8/layout/hierarchy3"/>
    <dgm:cxn modelId="{813A15D1-A299-7345-9888-3D599752E82E}" type="presOf" srcId="{5855FAB7-1CE1-49E4-B6C6-5DD236345EEF}" destId="{12E47021-5E79-4B98-8344-209A72C7D5A8}" srcOrd="0" destOrd="0" presId="urn:microsoft.com/office/officeart/2005/8/layout/hierarchy3"/>
    <dgm:cxn modelId="{39C865B2-9336-A04E-A9E3-5EA07FC5CB58}" type="presOf" srcId="{128B2EE8-2D6E-4F88-BFC5-3618F8DDA18F}" destId="{07F36D01-5BFB-4A02-82B2-AD97BFCB0E90}" srcOrd="0" destOrd="0" presId="urn:microsoft.com/office/officeart/2005/8/layout/hierarchy3"/>
    <dgm:cxn modelId="{E435F4F8-CADA-9447-AAC1-529B90639BB3}" type="presOf" srcId="{63E26F31-5F0C-4179-AC5B-7D5F76B77216}" destId="{31BA648A-7A71-44FB-8BAB-004CF14ED7C8}" srcOrd="0" destOrd="0" presId="urn:microsoft.com/office/officeart/2005/8/layout/hierarchy3"/>
    <dgm:cxn modelId="{7F6585FE-B552-6F46-A925-28017CEBC1E5}" type="presOf" srcId="{0D691F10-F8D8-4B29-A611-43C4EA01DFBD}" destId="{E151B37D-83BF-402F-B170-0A0435E24DF6}" srcOrd="0" destOrd="0" presId="urn:microsoft.com/office/officeart/2005/8/layout/hierarchy3"/>
    <dgm:cxn modelId="{6CD97F72-0F2E-2041-ABDB-9DE705C4A943}" type="presOf" srcId="{12B75E07-B65C-4757-A131-E4B70EB36DA9}" destId="{823DCF1B-7347-4113-A31B-321874CB4D09}" srcOrd="0" destOrd="0" presId="urn:microsoft.com/office/officeart/2005/8/layout/hierarchy3"/>
    <dgm:cxn modelId="{97B03679-1239-4136-A232-6BE0719EE091}" srcId="{A37FA0DD-BDA8-44E0-A665-5ED0517E8CF7}" destId="{98DB8091-FC38-402A-A1A2-83B0B2C63AFC}" srcOrd="5" destOrd="0" parTransId="{CE9A5B16-8106-46F8-AB07-0A42853652BD}" sibTransId="{87A4E183-F353-4D7A-8E38-152136170610}"/>
    <dgm:cxn modelId="{1A90356F-C84D-6648-965B-0BDB85A7689E}" type="presOf" srcId="{FE4B6F18-E5EB-4934-8DA1-A7908139FDEA}" destId="{1D269099-CDE0-4DD1-B9AB-9DFD826E62DA}" srcOrd="0" destOrd="0" presId="urn:microsoft.com/office/officeart/2005/8/layout/hierarchy3"/>
    <dgm:cxn modelId="{FFEB00DF-E2C9-4C45-944C-C40C6303B66E}" srcId="{A37FA0DD-BDA8-44E0-A665-5ED0517E8CF7}" destId="{B4D661EE-56D3-464F-B1F3-565B9E426F5A}" srcOrd="2" destOrd="0" parTransId="{52E026CE-D39B-4915-B230-28D8F9F920A8}" sibTransId="{E1421D2C-2BA6-4F8B-8062-747BC67B36FF}"/>
    <dgm:cxn modelId="{B2E46FDB-7AE6-CF42-BB81-42F621C4387F}" type="presOf" srcId="{8768C8FF-B222-463A-9E11-A73AA44F000B}" destId="{AD3CAA21-784C-4E9D-B852-7E5A31795413}" srcOrd="0" destOrd="0" presId="urn:microsoft.com/office/officeart/2005/8/layout/hierarchy3"/>
    <dgm:cxn modelId="{543EE7F3-E073-154A-97A1-B96C1A8793E2}" type="presOf" srcId="{0E155DB5-E10D-43C4-A03B-3FEA85389A9A}" destId="{B9CC0EEC-040C-487F-B216-9F99028D5C16}" srcOrd="1" destOrd="0" presId="urn:microsoft.com/office/officeart/2005/8/layout/hierarchy3"/>
    <dgm:cxn modelId="{6BB763E3-18B0-534A-BDC2-8EF968BF7F51}" type="presOf" srcId="{252083BE-52AE-4AF4-8B46-608E515BDA77}" destId="{6F7A2814-5281-448C-AB12-AD6D711DDAA3}" srcOrd="0" destOrd="0" presId="urn:microsoft.com/office/officeart/2005/8/layout/hierarchy3"/>
    <dgm:cxn modelId="{79AAF6A6-EDF9-6648-8BBC-82E25562102A}" type="presOf" srcId="{B2C3C8A6-25DC-46E9-B63B-5C54C6F1A66A}" destId="{89793F46-FCB2-47CF-BA71-3E1579260F8E}" srcOrd="0" destOrd="0" presId="urn:microsoft.com/office/officeart/2005/8/layout/hierarchy3"/>
    <dgm:cxn modelId="{FBDFADFA-C6D7-46F7-96A7-F8AD054897FC}" srcId="{0E155DB5-E10D-43C4-A03B-3FEA85389A9A}" destId="{D1989C48-2F72-45BA-A0BA-1CF70378600C}" srcOrd="2" destOrd="0" parTransId="{4AEE3C6A-2294-4C3D-9ECA-2C13DE4F9576}" sibTransId="{00CAD69C-A901-4257-ABE1-077915F29140}"/>
    <dgm:cxn modelId="{F3212DB7-42E1-4175-A374-6E523A8AC7F6}" srcId="{14CBA413-92A1-4BE3-918D-05CCB9CAA667}" destId="{8AD77D7A-3C66-4BBE-B3C4-408D595ED3DE}" srcOrd="1" destOrd="0" parTransId="{12B75E07-B65C-4757-A131-E4B70EB36DA9}" sibTransId="{43B48025-0F20-496C-97A6-BED8790155A6}"/>
    <dgm:cxn modelId="{D218AC0D-2DBD-C740-873B-6A0253F1C948}" type="presOf" srcId="{069FCF73-37AF-439E-9ABF-A35B557BB48E}" destId="{F1F2A6CD-DE5B-462E-8FFA-7E3181B8AF70}" srcOrd="0" destOrd="0" presId="urn:microsoft.com/office/officeart/2005/8/layout/hierarchy3"/>
    <dgm:cxn modelId="{6213CF72-567E-304A-82E9-7B762F48E105}" type="presOf" srcId="{F9DDA0FA-37F4-435D-BA92-EB8790C30850}" destId="{1C85D0D1-A2A9-4663-9090-8ADE1DA6462A}" srcOrd="0" destOrd="0" presId="urn:microsoft.com/office/officeart/2005/8/layout/hierarchy3"/>
    <dgm:cxn modelId="{6D42B996-207E-3547-9178-B7EDB499A86D}" type="presOf" srcId="{AF545EBC-723A-42A0-ADC0-D9C7163FA618}" destId="{AA288D46-53AE-47C0-8A5E-98A9C9F1F2C6}" srcOrd="0" destOrd="0" presId="urn:microsoft.com/office/officeart/2005/8/layout/hierarchy3"/>
    <dgm:cxn modelId="{861551CE-3830-8A45-AB52-0EBCBE4D0A97}" type="presOf" srcId="{D0D681EC-33B5-4E62-8D3B-746AA2C26E87}" destId="{BD8AE57D-8329-45F4-9A5B-CBAE631E0C54}" srcOrd="0" destOrd="0" presId="urn:microsoft.com/office/officeart/2005/8/layout/hierarchy3"/>
    <dgm:cxn modelId="{BE3E83A9-9520-6C41-B8F7-D163FDEC086C}" type="presOf" srcId="{3C2FF1FC-4795-4F55-A307-8F0E5508B592}" destId="{61BE8328-F393-4075-85C6-6DB7478D682F}" srcOrd="0" destOrd="0" presId="urn:microsoft.com/office/officeart/2005/8/layout/hierarchy3"/>
    <dgm:cxn modelId="{F18CD5FC-850A-4C52-BA6A-C2C83A123921}" srcId="{A37FA0DD-BDA8-44E0-A665-5ED0517E8CF7}" destId="{E06244DA-F383-499D-857A-6A0D0F87625D}" srcOrd="3" destOrd="0" parTransId="{C87B5AF2-948E-4DE0-AB2D-FBC2E4BAFB85}" sibTransId="{A36AB68B-B122-425F-ADCB-BD713DC02DAE}"/>
    <dgm:cxn modelId="{15D77188-7995-4848-A0E7-C7C59DFEE93D}" srcId="{7E3EDB7F-EBE1-480C-A7E2-5B14E068BBEB}" destId="{5A3D87A1-15A9-4564-BAED-F7C6202DCD68}" srcOrd="5" destOrd="0" parTransId="{B4562AFC-F91A-418E-A033-A0AA67A727B6}" sibTransId="{59D59F7B-52DE-43AA-876E-1F0E0F1BED47}"/>
    <dgm:cxn modelId="{0D68C791-E283-B24A-9817-C36BF99C7A8E}" type="presOf" srcId="{0CEA63E1-91F8-45D8-91CE-4EBEBA5DE902}" destId="{CB51F675-39A0-4DB3-B85A-6549CDD750ED}" srcOrd="0" destOrd="0" presId="urn:microsoft.com/office/officeart/2005/8/layout/hierarchy3"/>
    <dgm:cxn modelId="{54F10E58-4889-6442-AFEB-AEFBE554A19C}" type="presOf" srcId="{5939BB75-7BE8-40C0-A13C-CCCAFC7AE853}" destId="{7511FCC4-ED73-4049-A6A2-7AD5F1DD8531}" srcOrd="0" destOrd="0" presId="urn:microsoft.com/office/officeart/2005/8/layout/hierarchy3"/>
    <dgm:cxn modelId="{0B50B107-DD84-4E48-9D87-590581E61F8A}" type="presOf" srcId="{CA8FBDDC-FFC7-49AD-BFEF-4A5A549765AD}" destId="{5BED01CE-08D7-4676-ABD1-CE01CD6ED8D3}" srcOrd="0" destOrd="0" presId="urn:microsoft.com/office/officeart/2005/8/layout/hierarchy3"/>
    <dgm:cxn modelId="{4DE7780C-7F11-A94C-93EC-72795499EE68}" type="presOf" srcId="{D31BD646-594A-4A18-A7C5-C5C23EC53271}" destId="{FC875D2B-33D9-46F2-903D-466462C90520}" srcOrd="0" destOrd="0" presId="urn:microsoft.com/office/officeart/2005/8/layout/hierarchy3"/>
    <dgm:cxn modelId="{91380CE2-1A46-4C41-BF08-22C8325D8BFB}" type="presOf" srcId="{F0D9F929-96A0-4837-BB06-DF2A58531E44}" destId="{DD97CB3E-A603-48C0-B12B-930E33EE2910}" srcOrd="0" destOrd="0" presId="urn:microsoft.com/office/officeart/2005/8/layout/hierarchy3"/>
    <dgm:cxn modelId="{83C4C525-F070-EA41-9D41-6D4F8C63E381}" type="presOf" srcId="{0E155DB5-E10D-43C4-A03B-3FEA85389A9A}" destId="{43372464-2FE4-45CB-98BF-D60034825CEF}" srcOrd="0" destOrd="0" presId="urn:microsoft.com/office/officeart/2005/8/layout/hierarchy3"/>
    <dgm:cxn modelId="{D9AC99DC-9A4A-42CD-B4E1-FBDD2DE447DF}" srcId="{2A4A1E31-B805-45B1-A301-91AAAAF8C38D}" destId="{FE4B6F18-E5EB-4934-8DA1-A7908139FDEA}" srcOrd="3" destOrd="0" parTransId="{8D42F843-0FF9-4ADB-AA1D-7F55495863B9}" sibTransId="{4D7FF9C2-66BB-4CE3-B3BE-888145BA71B2}"/>
    <dgm:cxn modelId="{82BBD625-49DC-4297-8F88-3BD072C64EBA}" srcId="{14CBA413-92A1-4BE3-918D-05CCB9CAA667}" destId="{069FCF73-37AF-439E-9ABF-A35B557BB48E}" srcOrd="5" destOrd="0" parTransId="{751FD6FA-F1A4-4EFB-9B2B-87F9CDD6D136}" sibTransId="{88D29385-B4CF-43E6-910C-550C59B12C6E}"/>
    <dgm:cxn modelId="{1E298E66-AD70-0347-9C9E-FA843115CEFA}" type="presOf" srcId="{D1989C48-2F72-45BA-A0BA-1CF70378600C}" destId="{3F9F61E7-BD1D-4473-947B-9423A61380CE}" srcOrd="0" destOrd="0" presId="urn:microsoft.com/office/officeart/2005/8/layout/hierarchy3"/>
    <dgm:cxn modelId="{80B26CC4-88FE-47C7-93C5-6F7C13BF44CE}" srcId="{0E155DB5-E10D-43C4-A03B-3FEA85389A9A}" destId="{D31BD646-594A-4A18-A7C5-C5C23EC53271}" srcOrd="0" destOrd="0" parTransId="{0CEA63E1-91F8-45D8-91CE-4EBEBA5DE902}" sibTransId="{D1E6C5F6-A657-4324-AC7D-46A1F5C3CA47}"/>
    <dgm:cxn modelId="{DDD592BA-57A8-DC4E-911C-5DC21F978DF1}" type="presOf" srcId="{F60941D0-B35C-4899-800D-23902D6F4EC1}" destId="{AE44FCC9-9FDA-4CA6-A787-90F9B836A656}" srcOrd="0" destOrd="0" presId="urn:microsoft.com/office/officeart/2005/8/layout/hierarchy3"/>
    <dgm:cxn modelId="{51A7FDFA-F233-1847-972C-05E30B8184D9}" type="presOf" srcId="{2A4A1E31-B805-45B1-A301-91AAAAF8C38D}" destId="{DE924A58-5A0B-4926-8010-6B54A781AC6A}" srcOrd="0" destOrd="0" presId="urn:microsoft.com/office/officeart/2005/8/layout/hierarchy3"/>
    <dgm:cxn modelId="{34E4FC5F-83D3-BF48-B933-B9762A4FB31E}" type="presOf" srcId="{30C26C76-6159-48E5-970E-CF70CF5EF6C4}" destId="{4008B939-05F9-4736-8039-59F3E8953530}" srcOrd="0" destOrd="0" presId="urn:microsoft.com/office/officeart/2005/8/layout/hierarchy3"/>
    <dgm:cxn modelId="{11167789-8A39-4549-959B-AA93E94FFC4E}" srcId="{FE4B6F18-E5EB-4934-8DA1-A7908139FDEA}" destId="{EF31A34D-F09F-4C55-ABFB-5259DE4DF88F}" srcOrd="4" destOrd="0" parTransId="{30C26C76-6159-48E5-970E-CF70CF5EF6C4}" sibTransId="{10241766-CF26-433F-BDC3-698715D6913F}"/>
    <dgm:cxn modelId="{A1C8497D-49C2-F24E-A463-A78BFBB93120}" type="presOf" srcId="{53E3B7BC-F33B-4257-A8DC-92E0DE93E951}" destId="{68B45B5B-071B-48ED-AD4C-6AD6677485F7}" srcOrd="0" destOrd="0" presId="urn:microsoft.com/office/officeart/2005/8/layout/hierarchy3"/>
    <dgm:cxn modelId="{C6BACFA4-5F7E-C24F-AA3A-1C2393B1C76C}" type="presOf" srcId="{DB58C317-185C-4EBB-961B-DAEFCF1F10FE}" destId="{FA0B8463-266B-4356-9A2B-DBB17FA016B9}" srcOrd="0" destOrd="0" presId="urn:microsoft.com/office/officeart/2005/8/layout/hierarchy3"/>
    <dgm:cxn modelId="{1C250A48-0B9D-4241-BCD7-FA6030F6A179}" type="presOf" srcId="{14CBA413-92A1-4BE3-918D-05CCB9CAA667}" destId="{2F4471E0-7870-4529-885C-A469BA600691}" srcOrd="0" destOrd="0" presId="urn:microsoft.com/office/officeart/2005/8/layout/hierarchy3"/>
    <dgm:cxn modelId="{D92328F6-4585-D74B-8345-41C9B52E81A3}" type="presOf" srcId="{7E3EDB7F-EBE1-480C-A7E2-5B14E068BBEB}" destId="{38A482FE-90C6-43F4-B523-B199BF7FE33E}" srcOrd="1" destOrd="0" presId="urn:microsoft.com/office/officeart/2005/8/layout/hierarchy3"/>
    <dgm:cxn modelId="{EA3F9B37-ED24-B046-9B74-EA0B14CF72C5}" type="presOf" srcId="{D3882474-F170-4DC2-8AE9-D770A4C1E6E3}" destId="{5A26401A-6D9C-40BD-A1CC-87B95B20E01F}" srcOrd="0" destOrd="0" presId="urn:microsoft.com/office/officeart/2005/8/layout/hierarchy3"/>
    <dgm:cxn modelId="{266417AA-DEDC-B244-AAFE-5168F2834EB4}" type="presOf" srcId="{EF31A34D-F09F-4C55-ABFB-5259DE4DF88F}" destId="{5E984C1D-E1B4-4FA1-A92A-228C60ADABC9}" srcOrd="0" destOrd="0" presId="urn:microsoft.com/office/officeart/2005/8/layout/hierarchy3"/>
    <dgm:cxn modelId="{7BF6BEFC-BA48-46CB-AFF2-104EFE4F2593}" srcId="{7E3EDB7F-EBE1-480C-A7E2-5B14E068BBEB}" destId="{A2ACB32D-BFDA-41F9-B16D-D92697888F44}" srcOrd="6" destOrd="0" parTransId="{63E26F31-5F0C-4179-AC5B-7D5F76B77216}" sibTransId="{FBF82005-B482-42B6-A757-EF82136872AD}"/>
    <dgm:cxn modelId="{B0CDC170-BB8D-6F4D-AB6E-28CF3633D955}" type="presOf" srcId="{020844C4-E22D-4CE4-81F7-968C4E924A3E}" destId="{6D2E08DC-9A6C-4DC1-B4F9-DE53C419C4DA}" srcOrd="0" destOrd="0" presId="urn:microsoft.com/office/officeart/2005/8/layout/hierarchy3"/>
    <dgm:cxn modelId="{363E3E83-987E-204A-8CC0-288E5B1FEED2}" type="presOf" srcId="{D605087D-9D86-4D48-8859-0AD8EE10D993}" destId="{DBB5CC84-73BB-47B3-82CE-94B580E356CF}" srcOrd="0" destOrd="0" presId="urn:microsoft.com/office/officeart/2005/8/layout/hierarchy3"/>
    <dgm:cxn modelId="{7991C6DE-F12E-2240-98A5-890CC662765D}" type="presOf" srcId="{1279D803-58C9-48BF-BC4F-F7C3EEF20E4A}" destId="{EEA9093D-A145-4544-B9BD-E6C155BF50C9}" srcOrd="0" destOrd="0" presId="urn:microsoft.com/office/officeart/2005/8/layout/hierarchy3"/>
    <dgm:cxn modelId="{E06385DC-2ECD-489C-B158-0BAEFD0B733C}" srcId="{0E155DB5-E10D-43C4-A03B-3FEA85389A9A}" destId="{F436BD52-B16B-4BB2-99A2-D4AA1AAFAA92}" srcOrd="3" destOrd="0" parTransId="{F03E5CE4-C3B0-4AFC-AE30-D903A00C4DA3}" sibTransId="{007F2F1A-9B82-40DD-B27C-3313C5BECC45}"/>
    <dgm:cxn modelId="{5BF583E0-AAA2-4B09-B2A8-A32AC5A46789}" srcId="{FE4B6F18-E5EB-4934-8DA1-A7908139FDEA}" destId="{8768C8FF-B222-463A-9E11-A73AA44F000B}" srcOrd="2" destOrd="0" parTransId="{C6E5F790-580B-4DBD-83AA-AFF1F84EC5CE}" sibTransId="{00BA2CAE-D423-44A4-9EC6-8208AA054E02}"/>
    <dgm:cxn modelId="{CE299B3F-665E-4359-AF79-4D02735BB232}" srcId="{A37FA0DD-BDA8-44E0-A665-5ED0517E8CF7}" destId="{EA250F7C-00F0-40C2-92D7-6A5240C9F92C}" srcOrd="4" destOrd="0" parTransId="{1A308BCC-C06D-4E32-AD9B-6BB8587D1141}" sibTransId="{1216A2B6-A45B-4768-BB7F-EB0898EF755E}"/>
    <dgm:cxn modelId="{D16F6DEC-EF16-DF40-AEE0-2F7D1724A73F}" type="presOf" srcId="{C6E5F790-580B-4DBD-83AA-AFF1F84EC5CE}" destId="{8734471F-5741-4492-A6E4-CEC03112F8B7}" srcOrd="0" destOrd="0" presId="urn:microsoft.com/office/officeart/2005/8/layout/hierarchy3"/>
    <dgm:cxn modelId="{0E5B4CB3-6056-AF4F-8F04-ADE881798FD6}" type="presOf" srcId="{19CC0E0C-1E5C-4BE9-BBE7-7DABEC204275}" destId="{27AB8279-3083-482A-B48C-3F92237EA808}" srcOrd="0" destOrd="0" presId="urn:microsoft.com/office/officeart/2005/8/layout/hierarchy3"/>
    <dgm:cxn modelId="{C5794904-B5B1-F647-A399-7C3AC0B4C0AF}" type="presOf" srcId="{E6990C1C-AD58-4B2F-98AD-D06C5175B609}" destId="{B4507DAD-89CD-4A6E-8B76-43C08403A952}" srcOrd="0" destOrd="0" presId="urn:microsoft.com/office/officeart/2005/8/layout/hierarchy3"/>
    <dgm:cxn modelId="{06E07AD9-C66E-5A43-AD97-19BCE6E76029}" type="presOf" srcId="{C87B5AF2-948E-4DE0-AB2D-FBC2E4BAFB85}" destId="{1F5D34D6-CBAB-4DD5-B1E4-6CA86DBA3515}" srcOrd="0" destOrd="0" presId="urn:microsoft.com/office/officeart/2005/8/layout/hierarchy3"/>
    <dgm:cxn modelId="{01FF2B9D-03FB-5346-832F-077CF157DA95}" type="presOf" srcId="{40D54975-0D32-47A2-AFEA-BD64943E4B08}" destId="{ABDDC602-670A-489C-B5A0-ED50426835CF}" srcOrd="0" destOrd="0" presId="urn:microsoft.com/office/officeart/2005/8/layout/hierarchy3"/>
    <dgm:cxn modelId="{251AF1E2-F329-41FF-8A0B-3E1C8A345449}" srcId="{7E3EDB7F-EBE1-480C-A7E2-5B14E068BBEB}" destId="{F60941D0-B35C-4899-800D-23902D6F4EC1}" srcOrd="3" destOrd="0" parTransId="{E6990C1C-AD58-4B2F-98AD-D06C5175B609}" sibTransId="{4C5F009A-9B13-4C23-8AB6-BBE00D8B0F64}"/>
    <dgm:cxn modelId="{465B53D5-7A84-8145-95A9-2D9DD563150D}" type="presOf" srcId="{4AEE3C6A-2294-4C3D-9ECA-2C13DE4F9576}" destId="{F5AAB877-FB60-462E-A935-C546A9F7CB9B}" srcOrd="0" destOrd="0" presId="urn:microsoft.com/office/officeart/2005/8/layout/hierarchy3"/>
    <dgm:cxn modelId="{D8CB04A1-B9A4-2743-9E43-C1B86A77990D}" type="presOf" srcId="{B4562AFC-F91A-418E-A033-A0AA67A727B6}" destId="{CF41DCBC-9C97-4152-BE96-AB084630BB05}" srcOrd="0" destOrd="0" presId="urn:microsoft.com/office/officeart/2005/8/layout/hierarchy3"/>
    <dgm:cxn modelId="{7D1C0438-5C4E-4546-B9EF-984A482ED790}" srcId="{A37FA0DD-BDA8-44E0-A665-5ED0517E8CF7}" destId="{D9F610BB-292B-4ED3-9899-BE275DCD40AD}" srcOrd="6" destOrd="0" parTransId="{F9DDA0FA-37F4-435D-BA92-EB8790C30850}" sibTransId="{65EA089F-F246-467E-853C-07A59A20C837}"/>
    <dgm:cxn modelId="{3CE7024E-ABAC-DD46-B235-D83F76ED164F}" type="presOf" srcId="{F03E5CE4-C3B0-4AFC-AE30-D903A00C4DA3}" destId="{72BEED9A-F2C9-45EB-8561-8A3AA9666690}" srcOrd="0" destOrd="0" presId="urn:microsoft.com/office/officeart/2005/8/layout/hierarchy3"/>
    <dgm:cxn modelId="{F5EA1B51-F6E3-44D2-8987-91CB139A0338}" srcId="{A37FA0DD-BDA8-44E0-A665-5ED0517E8CF7}" destId="{55314D96-3643-4A0E-B3A6-B006446000C4}" srcOrd="7" destOrd="0" parTransId="{D0D681EC-33B5-4E62-8D3B-746AA2C26E87}" sibTransId="{EC2E0031-BB11-4DA7-AD16-D03C957281AA}"/>
    <dgm:cxn modelId="{13460A11-0761-8A42-A62C-8CC98D2C4B9F}" type="presOf" srcId="{FBE002FB-DF0F-487F-9850-D9310B835AB1}" destId="{14ED9275-17B9-48C6-AE66-9A05174B7AA3}" srcOrd="0" destOrd="0" presId="urn:microsoft.com/office/officeart/2005/8/layout/hierarchy3"/>
    <dgm:cxn modelId="{643E9B15-5858-1649-BF5A-B4BD98AE7AFC}" type="presOf" srcId="{B705D13F-4054-4AF2-B1E6-A9545480C4B0}" destId="{9C887940-01D5-44A7-B0FE-B5BABDDA751F}" srcOrd="0" destOrd="0" presId="urn:microsoft.com/office/officeart/2005/8/layout/hierarchy3"/>
    <dgm:cxn modelId="{B0DD829A-EAF1-4C78-AE27-FE977025EF99}" srcId="{A37FA0DD-BDA8-44E0-A665-5ED0517E8CF7}" destId="{19CC0E0C-1E5C-4BE9-BBE7-7DABEC204275}" srcOrd="0" destOrd="0" parTransId="{5939BB75-7BE8-40C0-A13C-CCCAFC7AE853}" sibTransId="{F3FE984E-ED64-42FB-87E9-60BF555A978B}"/>
    <dgm:cxn modelId="{78B48A57-2CF1-4256-8B3D-DD4E93102AE3}" srcId="{14CBA413-92A1-4BE3-918D-05CCB9CAA667}" destId="{0D691F10-F8D8-4B29-A611-43C4EA01DFBD}" srcOrd="6" destOrd="0" parTransId="{38A5933B-23D1-4D54-9B59-481160EE3909}" sibTransId="{1416F81D-3B78-4C72-A539-E539DEE272D4}"/>
    <dgm:cxn modelId="{C12A0259-AA28-BC40-9140-CACA970E2684}" type="presOf" srcId="{8AD77D7A-3C66-4BBE-B3C4-408D595ED3DE}" destId="{FEB6FB1E-8021-435C-BAF9-A0CD5AC17768}" srcOrd="0" destOrd="0" presId="urn:microsoft.com/office/officeart/2005/8/layout/hierarchy3"/>
    <dgm:cxn modelId="{E7F3D384-9C51-5E46-A1F6-A18DE18E3DAE}" type="presOf" srcId="{C57B11CB-D765-41B3-A887-59F643D30591}" destId="{B81A1FDE-70FF-4604-BA61-A2621C81F28D}" srcOrd="0" destOrd="0" presId="urn:microsoft.com/office/officeart/2005/8/layout/hierarchy3"/>
    <dgm:cxn modelId="{E6018AA3-BC13-4D12-BD67-97CDA815E5D2}" srcId="{14CBA413-92A1-4BE3-918D-05CCB9CAA667}" destId="{D3882474-F170-4DC2-8AE9-D770A4C1E6E3}" srcOrd="0" destOrd="0" parTransId="{252083BE-52AE-4AF4-8B46-608E515BDA77}" sibTransId="{E72CC01E-7D80-42D8-9B9A-30F8B25621B4}"/>
    <dgm:cxn modelId="{07874067-3DAA-7A4C-8F13-3B1E4473303A}" type="presOf" srcId="{BF4D806D-A51F-4E3E-BD94-AC015FE117C0}" destId="{2C89BB1D-926F-44EB-882B-5E7139836131}" srcOrd="0" destOrd="0" presId="urn:microsoft.com/office/officeart/2005/8/layout/hierarchy3"/>
    <dgm:cxn modelId="{DE81D4CD-A031-B640-91D5-F552A57E9492}" type="presOf" srcId="{52E026CE-D39B-4915-B230-28D8F9F920A8}" destId="{7CCD6606-33B1-464E-B1DC-6897EB0535F6}" srcOrd="0" destOrd="0" presId="urn:microsoft.com/office/officeart/2005/8/layout/hierarchy3"/>
    <dgm:cxn modelId="{0262ED24-EAE4-1441-922E-7D69214DD363}" type="presOf" srcId="{EA250F7C-00F0-40C2-92D7-6A5240C9F92C}" destId="{01C0044F-9C24-440A-B692-510573DCD84B}" srcOrd="0" destOrd="0" presId="urn:microsoft.com/office/officeart/2005/8/layout/hierarchy3"/>
    <dgm:cxn modelId="{ADCED065-BCCA-4D43-A28A-BC55EFBBDD0E}" type="presOf" srcId="{571A16E2-12ED-4158-92DF-B00973E4F137}" destId="{1C17A1C1-E730-482B-89AB-9A8C7DEACA69}" srcOrd="0" destOrd="0" presId="urn:microsoft.com/office/officeart/2005/8/layout/hierarchy3"/>
    <dgm:cxn modelId="{41ACAE4B-4185-490E-973E-8CDCC402E456}" srcId="{FE4B6F18-E5EB-4934-8DA1-A7908139FDEA}" destId="{1279D803-58C9-48BF-BC4F-F7C3EEF20E4A}" srcOrd="3" destOrd="0" parTransId="{C57B11CB-D765-41B3-A887-59F643D30591}" sibTransId="{8BD7C8B8-A303-40CE-9192-6185C1F10D50}"/>
    <dgm:cxn modelId="{5D149CA2-802E-4488-A38D-E2A6586A2AEC}" srcId="{14CBA413-92A1-4BE3-918D-05CCB9CAA667}" destId="{CA8FBDDC-FFC7-49AD-BFEF-4A5A549765AD}" srcOrd="3" destOrd="0" parTransId="{128B2EE8-2D6E-4F88-BFC5-3618F8DDA18F}" sibTransId="{B48100AD-598E-42F2-842D-D0477FCD6EE3}"/>
    <dgm:cxn modelId="{322E12A9-862C-9240-8119-50C8EAF363B6}" type="presOf" srcId="{FE4B6F18-E5EB-4934-8DA1-A7908139FDEA}" destId="{587BE57F-7954-4159-BFA0-847F180AA749}" srcOrd="1" destOrd="0" presId="urn:microsoft.com/office/officeart/2005/8/layout/hierarchy3"/>
    <dgm:cxn modelId="{EF93DE74-4DE4-4E87-BEDC-DF4BA70428B4}" srcId="{7E3EDB7F-EBE1-480C-A7E2-5B14E068BBEB}" destId="{F2BC7D5D-9B29-45F9-AFDB-978C5B0DC2C3}" srcOrd="2" destOrd="0" parTransId="{686707D3-B359-4D47-BA33-AB9CD0DC1C0A}" sibTransId="{2608911E-C29F-44A5-9EA4-0F254AAFF5F9}"/>
    <dgm:cxn modelId="{531DB6E6-21EB-414F-A1B4-82A484CFF482}" type="presOf" srcId="{E55236AE-7EFF-4FA7-9EEE-D0F79552B9FB}" destId="{795CA426-C95B-4B8D-AD99-D08E39852B89}" srcOrd="0" destOrd="0" presId="urn:microsoft.com/office/officeart/2005/8/layout/hierarchy3"/>
    <dgm:cxn modelId="{06CCD591-AAB4-4E6D-A194-162F7FE0047E}" srcId="{2A4A1E31-B805-45B1-A301-91AAAAF8C38D}" destId="{0E155DB5-E10D-43C4-A03B-3FEA85389A9A}" srcOrd="4" destOrd="0" parTransId="{62A96328-3260-4069-986C-9A7E6F8A1968}" sibTransId="{D8D5F6BD-E6C6-4914-B3F8-4ADB744D1C3E}"/>
    <dgm:cxn modelId="{290A84E2-48F8-E842-A85D-7CC22B482400}" type="presOf" srcId="{E06244DA-F383-499D-857A-6A0D0F87625D}" destId="{5F2D4FF9-FEEE-41A4-AB53-5BBE7748956E}" srcOrd="0" destOrd="0" presId="urn:microsoft.com/office/officeart/2005/8/layout/hierarchy3"/>
    <dgm:cxn modelId="{DFAEBF1B-CE43-0048-A459-BF06F6AC3C08}" type="presOf" srcId="{38A5933B-23D1-4D54-9B59-481160EE3909}" destId="{01D9595B-72CD-4DEE-94CB-997737AD2BAE}" srcOrd="0" destOrd="0" presId="urn:microsoft.com/office/officeart/2005/8/layout/hierarchy3"/>
    <dgm:cxn modelId="{986E3FF9-3DD4-F948-B424-E8E11E096040}" type="presOf" srcId="{A9B64D01-B0FE-4494-84CD-A5CDA819E057}" destId="{9E630753-2474-48EC-994E-C02A914EECEC}" srcOrd="0" destOrd="0" presId="urn:microsoft.com/office/officeart/2005/8/layout/hierarchy3"/>
    <dgm:cxn modelId="{A0EDEFF0-2180-3B4D-8532-3509CA3D0296}" type="presOf" srcId="{CE9A5B16-8106-46F8-AB07-0A42853652BD}" destId="{433AD692-9218-4584-9693-3BB5E0B3A7EC}" srcOrd="0" destOrd="0" presId="urn:microsoft.com/office/officeart/2005/8/layout/hierarchy3"/>
    <dgm:cxn modelId="{38363402-3EA3-466F-8834-F2EE837314DB}" srcId="{7E3EDB7F-EBE1-480C-A7E2-5B14E068BBEB}" destId="{53E3B7BC-F33B-4257-A8DC-92E0DE93E951}" srcOrd="0" destOrd="0" parTransId="{40D54975-0D32-47A2-AFEA-BD64943E4B08}" sibTransId="{1E9A1AB9-12CB-4B86-828F-A4336CB15A77}"/>
    <dgm:cxn modelId="{CA261C83-598C-D441-8D8F-025FE2BECF8C}" type="presOf" srcId="{55314D96-3643-4A0E-B3A6-B006446000C4}" destId="{C4E211AA-724E-4BD3-8A40-68E286B15302}" srcOrd="0" destOrd="0" presId="urn:microsoft.com/office/officeart/2005/8/layout/hierarchy3"/>
    <dgm:cxn modelId="{11B0A119-410D-984D-8AA2-73FF80B4284B}" type="presOf" srcId="{1A308BCC-C06D-4E32-AD9B-6BB8587D1141}" destId="{40487E25-E81A-434F-83D4-A26F5DF5C929}" srcOrd="0" destOrd="0" presId="urn:microsoft.com/office/officeart/2005/8/layout/hierarchy3"/>
    <dgm:cxn modelId="{7C290436-BFF2-4F0A-BD11-BCC0D3D1EE83}" srcId="{14CBA413-92A1-4BE3-918D-05CCB9CAA667}" destId="{F0D9F929-96A0-4837-BB06-DF2A58531E44}" srcOrd="2" destOrd="0" parTransId="{571A16E2-12ED-4158-92DF-B00973E4F137}" sibTransId="{78DFDF41-714B-4CAF-BB64-593C9AC5303A}"/>
    <dgm:cxn modelId="{0636312F-7777-FD4B-82A9-5D0ACCE6B83D}" type="presOf" srcId="{751FD6FA-F1A4-4EFB-9B2B-87F9CDD6D136}" destId="{C27209C5-492B-4F42-ADDC-66C5DC704B0F}" srcOrd="0" destOrd="0" presId="urn:microsoft.com/office/officeart/2005/8/layout/hierarchy3"/>
    <dgm:cxn modelId="{6026BF43-711D-8141-9185-CC4C399A6EC6}" type="presOf" srcId="{F2BC7D5D-9B29-45F9-AFDB-978C5B0DC2C3}" destId="{AC14DF68-6F19-4C0E-A1BA-24C4DAC5A198}" srcOrd="0" destOrd="0" presId="urn:microsoft.com/office/officeart/2005/8/layout/hierarchy3"/>
    <dgm:cxn modelId="{48C23335-61BC-B74F-A264-DF9F015B8DF0}" type="presOf" srcId="{A2ACB32D-BFDA-41F9-B16D-D92697888F44}" destId="{27D23E17-C5D5-4B31-924B-9AAA33DDB9F2}" srcOrd="0" destOrd="0" presId="urn:microsoft.com/office/officeart/2005/8/layout/hierarchy3"/>
    <dgm:cxn modelId="{C0A39204-1325-5544-8DD3-486D7692EA72}" type="presParOf" srcId="{DE924A58-5A0B-4926-8010-6B54A781AC6A}" destId="{80391230-2C29-4ABB-97D9-43D0FFEDB671}" srcOrd="0" destOrd="0" presId="urn:microsoft.com/office/officeart/2005/8/layout/hierarchy3"/>
    <dgm:cxn modelId="{1F2BE9D0-1DAA-D34D-99CE-6481DA22CC60}" type="presParOf" srcId="{80391230-2C29-4ABB-97D9-43D0FFEDB671}" destId="{2FD047C0-372D-4634-912F-C9C51C702013}" srcOrd="0" destOrd="0" presId="urn:microsoft.com/office/officeart/2005/8/layout/hierarchy3"/>
    <dgm:cxn modelId="{15953874-C529-F54D-AF31-709E6B38D30B}" type="presParOf" srcId="{2FD047C0-372D-4634-912F-C9C51C702013}" destId="{4D1529CB-8614-45B3-9547-89F640729011}" srcOrd="0" destOrd="0" presId="urn:microsoft.com/office/officeart/2005/8/layout/hierarchy3"/>
    <dgm:cxn modelId="{7C00C530-4D94-A549-8F6D-C1ACB763AE86}" type="presParOf" srcId="{2FD047C0-372D-4634-912F-C9C51C702013}" destId="{67FA2B4D-1394-49ED-A496-C482AE73CC99}" srcOrd="1" destOrd="0" presId="urn:microsoft.com/office/officeart/2005/8/layout/hierarchy3"/>
    <dgm:cxn modelId="{24ACCD44-44D2-EC4D-9F0F-48695D17BEBE}" type="presParOf" srcId="{80391230-2C29-4ABB-97D9-43D0FFEDB671}" destId="{9A1C85BC-B627-4875-8A8D-1CC8DA333DA6}" srcOrd="1" destOrd="0" presId="urn:microsoft.com/office/officeart/2005/8/layout/hierarchy3"/>
    <dgm:cxn modelId="{F6C2AB5F-F0BC-1649-9146-3D63051B00CC}" type="presParOf" srcId="{9A1C85BC-B627-4875-8A8D-1CC8DA333DA6}" destId="{7511FCC4-ED73-4049-A6A2-7AD5F1DD8531}" srcOrd="0" destOrd="0" presId="urn:microsoft.com/office/officeart/2005/8/layout/hierarchy3"/>
    <dgm:cxn modelId="{E1E39436-D5E3-8145-9A40-F0955F376940}" type="presParOf" srcId="{9A1C85BC-B627-4875-8A8D-1CC8DA333DA6}" destId="{27AB8279-3083-482A-B48C-3F92237EA808}" srcOrd="1" destOrd="0" presId="urn:microsoft.com/office/officeart/2005/8/layout/hierarchy3"/>
    <dgm:cxn modelId="{3C9D4ABA-7429-8C45-8428-499B62C00AB3}" type="presParOf" srcId="{9A1C85BC-B627-4875-8A8D-1CC8DA333DA6}" destId="{685651D8-328D-43C9-813D-5B9498495BC4}" srcOrd="2" destOrd="0" presId="urn:microsoft.com/office/officeart/2005/8/layout/hierarchy3"/>
    <dgm:cxn modelId="{3A4BB6CF-D664-7041-9D9D-F33449220008}" type="presParOf" srcId="{9A1C85BC-B627-4875-8A8D-1CC8DA333DA6}" destId="{F3D561B7-1833-4F4D-BAB3-66730BC9A4D1}" srcOrd="3" destOrd="0" presId="urn:microsoft.com/office/officeart/2005/8/layout/hierarchy3"/>
    <dgm:cxn modelId="{58BE2A40-624D-8F4E-8577-9EBA4BEF7A37}" type="presParOf" srcId="{9A1C85BC-B627-4875-8A8D-1CC8DA333DA6}" destId="{7CCD6606-33B1-464E-B1DC-6897EB0535F6}" srcOrd="4" destOrd="0" presId="urn:microsoft.com/office/officeart/2005/8/layout/hierarchy3"/>
    <dgm:cxn modelId="{071846F7-7320-4743-B9FC-0881F1D15039}" type="presParOf" srcId="{9A1C85BC-B627-4875-8A8D-1CC8DA333DA6}" destId="{223D6567-F9D5-4433-9BCC-DF897B95657E}" srcOrd="5" destOrd="0" presId="urn:microsoft.com/office/officeart/2005/8/layout/hierarchy3"/>
    <dgm:cxn modelId="{19E78D47-611E-464E-AA12-5374554926D8}" type="presParOf" srcId="{9A1C85BC-B627-4875-8A8D-1CC8DA333DA6}" destId="{1F5D34D6-CBAB-4DD5-B1E4-6CA86DBA3515}" srcOrd="6" destOrd="0" presId="urn:microsoft.com/office/officeart/2005/8/layout/hierarchy3"/>
    <dgm:cxn modelId="{2D616CBE-755D-7045-A1F2-D7C048CF6734}" type="presParOf" srcId="{9A1C85BC-B627-4875-8A8D-1CC8DA333DA6}" destId="{5F2D4FF9-FEEE-41A4-AB53-5BBE7748956E}" srcOrd="7" destOrd="0" presId="urn:microsoft.com/office/officeart/2005/8/layout/hierarchy3"/>
    <dgm:cxn modelId="{B11C1C41-4BB6-334C-B439-CE6C8F726036}" type="presParOf" srcId="{9A1C85BC-B627-4875-8A8D-1CC8DA333DA6}" destId="{40487E25-E81A-434F-83D4-A26F5DF5C929}" srcOrd="8" destOrd="0" presId="urn:microsoft.com/office/officeart/2005/8/layout/hierarchy3"/>
    <dgm:cxn modelId="{80652707-0862-AF44-95E8-D36F33F08368}" type="presParOf" srcId="{9A1C85BC-B627-4875-8A8D-1CC8DA333DA6}" destId="{01C0044F-9C24-440A-B692-510573DCD84B}" srcOrd="9" destOrd="0" presId="urn:microsoft.com/office/officeart/2005/8/layout/hierarchy3"/>
    <dgm:cxn modelId="{A0E3E216-D641-D94F-B8A9-F9713CBA24CB}" type="presParOf" srcId="{9A1C85BC-B627-4875-8A8D-1CC8DA333DA6}" destId="{433AD692-9218-4584-9693-3BB5E0B3A7EC}" srcOrd="10" destOrd="0" presId="urn:microsoft.com/office/officeart/2005/8/layout/hierarchy3"/>
    <dgm:cxn modelId="{BF61852A-C218-8E4B-B1E2-5EB7FA8495BE}" type="presParOf" srcId="{9A1C85BC-B627-4875-8A8D-1CC8DA333DA6}" destId="{FC928BE6-3F20-4CC6-AF21-C23C40C5D7B7}" srcOrd="11" destOrd="0" presId="urn:microsoft.com/office/officeart/2005/8/layout/hierarchy3"/>
    <dgm:cxn modelId="{301640B5-AA8F-3744-8A49-5D5057F4EF4F}" type="presParOf" srcId="{9A1C85BC-B627-4875-8A8D-1CC8DA333DA6}" destId="{1C85D0D1-A2A9-4663-9090-8ADE1DA6462A}" srcOrd="12" destOrd="0" presId="urn:microsoft.com/office/officeart/2005/8/layout/hierarchy3"/>
    <dgm:cxn modelId="{DA3468EF-53C8-124A-9F0C-22ADB7B91F17}" type="presParOf" srcId="{9A1C85BC-B627-4875-8A8D-1CC8DA333DA6}" destId="{D0DCA9B3-2B38-47A3-BF11-7FB97AD2DD45}" srcOrd="13" destOrd="0" presId="urn:microsoft.com/office/officeart/2005/8/layout/hierarchy3"/>
    <dgm:cxn modelId="{4F5EC6D5-980F-4144-9B03-F840BA13871D}" type="presParOf" srcId="{9A1C85BC-B627-4875-8A8D-1CC8DA333DA6}" destId="{BD8AE57D-8329-45F4-9A5B-CBAE631E0C54}" srcOrd="14" destOrd="0" presId="urn:microsoft.com/office/officeart/2005/8/layout/hierarchy3"/>
    <dgm:cxn modelId="{E0F4E971-2B5A-9842-9741-A894EE86A10B}" type="presParOf" srcId="{9A1C85BC-B627-4875-8A8D-1CC8DA333DA6}" destId="{C4E211AA-724E-4BD3-8A40-68E286B15302}" srcOrd="15" destOrd="0" presId="urn:microsoft.com/office/officeart/2005/8/layout/hierarchy3"/>
    <dgm:cxn modelId="{CCD30391-F1B4-1448-AAA7-6ED3E80F8140}" type="presParOf" srcId="{DE924A58-5A0B-4926-8010-6B54A781AC6A}" destId="{8D61C028-4507-4A64-9787-7854ABDC3498}" srcOrd="1" destOrd="0" presId="urn:microsoft.com/office/officeart/2005/8/layout/hierarchy3"/>
    <dgm:cxn modelId="{92926A9F-1060-A44A-9373-1CA46C2D8094}" type="presParOf" srcId="{8D61C028-4507-4A64-9787-7854ABDC3498}" destId="{625612C9-E2ED-4A33-A285-2CB4BB44CA8B}" srcOrd="0" destOrd="0" presId="urn:microsoft.com/office/officeart/2005/8/layout/hierarchy3"/>
    <dgm:cxn modelId="{7B631CD5-DF64-6A44-AB72-C96479E65BD0}" type="presParOf" srcId="{625612C9-E2ED-4A33-A285-2CB4BB44CA8B}" destId="{9A8FB403-9F32-414C-8295-A7769B088EA1}" srcOrd="0" destOrd="0" presId="urn:microsoft.com/office/officeart/2005/8/layout/hierarchy3"/>
    <dgm:cxn modelId="{C2AF411D-644F-694F-B544-8F8C75BBEF28}" type="presParOf" srcId="{625612C9-E2ED-4A33-A285-2CB4BB44CA8B}" destId="{38A482FE-90C6-43F4-B523-B199BF7FE33E}" srcOrd="1" destOrd="0" presId="urn:microsoft.com/office/officeart/2005/8/layout/hierarchy3"/>
    <dgm:cxn modelId="{8445AEB8-9398-2842-B0C8-D01480E7EAA3}" type="presParOf" srcId="{8D61C028-4507-4A64-9787-7854ABDC3498}" destId="{C2BC64F7-4405-428C-8794-A2CB3E869071}" srcOrd="1" destOrd="0" presId="urn:microsoft.com/office/officeart/2005/8/layout/hierarchy3"/>
    <dgm:cxn modelId="{6F6C630B-D2EF-B247-A1BA-C466733F532C}" type="presParOf" srcId="{C2BC64F7-4405-428C-8794-A2CB3E869071}" destId="{ABDDC602-670A-489C-B5A0-ED50426835CF}" srcOrd="0" destOrd="0" presId="urn:microsoft.com/office/officeart/2005/8/layout/hierarchy3"/>
    <dgm:cxn modelId="{A54E7308-C096-6E49-B7A4-D07A5BEFE4CE}" type="presParOf" srcId="{C2BC64F7-4405-428C-8794-A2CB3E869071}" destId="{68B45B5B-071B-48ED-AD4C-6AD6677485F7}" srcOrd="1" destOrd="0" presId="urn:microsoft.com/office/officeart/2005/8/layout/hierarchy3"/>
    <dgm:cxn modelId="{27486407-4519-A84A-B607-4220F0EE75B9}" type="presParOf" srcId="{C2BC64F7-4405-428C-8794-A2CB3E869071}" destId="{2C723D06-467F-4369-B011-46C20B23A461}" srcOrd="2" destOrd="0" presId="urn:microsoft.com/office/officeart/2005/8/layout/hierarchy3"/>
    <dgm:cxn modelId="{B8A4DA39-BD92-544A-9F84-9783CC019175}" type="presParOf" srcId="{C2BC64F7-4405-428C-8794-A2CB3E869071}" destId="{FA0B8463-266B-4356-9A2B-DBB17FA016B9}" srcOrd="3" destOrd="0" presId="urn:microsoft.com/office/officeart/2005/8/layout/hierarchy3"/>
    <dgm:cxn modelId="{48D9CD58-0F45-E64B-A2B6-669532972A41}" type="presParOf" srcId="{C2BC64F7-4405-428C-8794-A2CB3E869071}" destId="{E10CF69A-2523-4454-86FA-C9B4428F8357}" srcOrd="4" destOrd="0" presId="urn:microsoft.com/office/officeart/2005/8/layout/hierarchy3"/>
    <dgm:cxn modelId="{A5AF91E2-7B31-DE4E-B4EB-3D47D1DB6B35}" type="presParOf" srcId="{C2BC64F7-4405-428C-8794-A2CB3E869071}" destId="{AC14DF68-6F19-4C0E-A1BA-24C4DAC5A198}" srcOrd="5" destOrd="0" presId="urn:microsoft.com/office/officeart/2005/8/layout/hierarchy3"/>
    <dgm:cxn modelId="{05518EF3-0194-9645-B5A6-86E834116F8F}" type="presParOf" srcId="{C2BC64F7-4405-428C-8794-A2CB3E869071}" destId="{B4507DAD-89CD-4A6E-8B76-43C08403A952}" srcOrd="6" destOrd="0" presId="urn:microsoft.com/office/officeart/2005/8/layout/hierarchy3"/>
    <dgm:cxn modelId="{85D8ED4E-5AED-CA4C-B5BB-C48F5D95177D}" type="presParOf" srcId="{C2BC64F7-4405-428C-8794-A2CB3E869071}" destId="{AE44FCC9-9FDA-4CA6-A787-90F9B836A656}" srcOrd="7" destOrd="0" presId="urn:microsoft.com/office/officeart/2005/8/layout/hierarchy3"/>
    <dgm:cxn modelId="{6746963D-C5D3-8440-BBC5-5E090B4DFD70}" type="presParOf" srcId="{C2BC64F7-4405-428C-8794-A2CB3E869071}" destId="{14ED9275-17B9-48C6-AE66-9A05174B7AA3}" srcOrd="8" destOrd="0" presId="urn:microsoft.com/office/officeart/2005/8/layout/hierarchy3"/>
    <dgm:cxn modelId="{6E76CAF7-91EF-734B-BF6D-4AABCCEF187D}" type="presParOf" srcId="{C2BC64F7-4405-428C-8794-A2CB3E869071}" destId="{2C89BB1D-926F-44EB-882B-5E7139836131}" srcOrd="9" destOrd="0" presId="urn:microsoft.com/office/officeart/2005/8/layout/hierarchy3"/>
    <dgm:cxn modelId="{A0356EE0-3AC8-BE4A-B145-A53F18A52346}" type="presParOf" srcId="{C2BC64F7-4405-428C-8794-A2CB3E869071}" destId="{CF41DCBC-9C97-4152-BE96-AB084630BB05}" srcOrd="10" destOrd="0" presId="urn:microsoft.com/office/officeart/2005/8/layout/hierarchy3"/>
    <dgm:cxn modelId="{173D811A-0707-0240-AB56-CC413A627D1B}" type="presParOf" srcId="{C2BC64F7-4405-428C-8794-A2CB3E869071}" destId="{D96C0FEA-3984-40FC-8685-E89235282A48}" srcOrd="11" destOrd="0" presId="urn:microsoft.com/office/officeart/2005/8/layout/hierarchy3"/>
    <dgm:cxn modelId="{EFC88439-A1CA-614C-AC76-5C38B42D4942}" type="presParOf" srcId="{C2BC64F7-4405-428C-8794-A2CB3E869071}" destId="{31BA648A-7A71-44FB-8BAB-004CF14ED7C8}" srcOrd="12" destOrd="0" presId="urn:microsoft.com/office/officeart/2005/8/layout/hierarchy3"/>
    <dgm:cxn modelId="{4B7EE5D3-A160-BC43-B0A0-BE6142530026}" type="presParOf" srcId="{C2BC64F7-4405-428C-8794-A2CB3E869071}" destId="{27D23E17-C5D5-4B31-924B-9AAA33DDB9F2}" srcOrd="13" destOrd="0" presId="urn:microsoft.com/office/officeart/2005/8/layout/hierarchy3"/>
    <dgm:cxn modelId="{92AA24CE-93BD-9240-ACFF-1BF28E579D3A}" type="presParOf" srcId="{C2BC64F7-4405-428C-8794-A2CB3E869071}" destId="{12E47021-5E79-4B98-8344-209A72C7D5A8}" srcOrd="14" destOrd="0" presId="urn:microsoft.com/office/officeart/2005/8/layout/hierarchy3"/>
    <dgm:cxn modelId="{821D8D42-D2BF-3246-9566-61D35D6A86A9}" type="presParOf" srcId="{C2BC64F7-4405-428C-8794-A2CB3E869071}" destId="{6D2E08DC-9A6C-4DC1-B4F9-DE53C419C4DA}" srcOrd="15" destOrd="0" presId="urn:microsoft.com/office/officeart/2005/8/layout/hierarchy3"/>
    <dgm:cxn modelId="{0A5A91DB-76C6-C849-8765-6607EBB67833}" type="presParOf" srcId="{DE924A58-5A0B-4926-8010-6B54A781AC6A}" destId="{CC196FDC-3D81-41AF-B0E7-048D48B596A0}" srcOrd="2" destOrd="0" presId="urn:microsoft.com/office/officeart/2005/8/layout/hierarchy3"/>
    <dgm:cxn modelId="{1F8C2BDE-0673-544E-B57C-81A5E6D5E5CD}" type="presParOf" srcId="{CC196FDC-3D81-41AF-B0E7-048D48B596A0}" destId="{CCC92A89-D5A1-49A2-B107-E84B76EFD842}" srcOrd="0" destOrd="0" presId="urn:microsoft.com/office/officeart/2005/8/layout/hierarchy3"/>
    <dgm:cxn modelId="{22A49D12-715A-5745-A725-2288A2C9EEA1}" type="presParOf" srcId="{CCC92A89-D5A1-49A2-B107-E84B76EFD842}" destId="{2F4471E0-7870-4529-885C-A469BA600691}" srcOrd="0" destOrd="0" presId="urn:microsoft.com/office/officeart/2005/8/layout/hierarchy3"/>
    <dgm:cxn modelId="{EBB2549A-E8B7-2A47-BA65-5647A0C84AF5}" type="presParOf" srcId="{CCC92A89-D5A1-49A2-B107-E84B76EFD842}" destId="{43732D96-B94A-48F3-B1F4-AF841B5089DF}" srcOrd="1" destOrd="0" presId="urn:microsoft.com/office/officeart/2005/8/layout/hierarchy3"/>
    <dgm:cxn modelId="{0D75AF9D-CE5B-8048-9405-0FF5E218D947}" type="presParOf" srcId="{CC196FDC-3D81-41AF-B0E7-048D48B596A0}" destId="{38E6EF44-943A-4386-8E6B-CB56CA23BE0D}" srcOrd="1" destOrd="0" presId="urn:microsoft.com/office/officeart/2005/8/layout/hierarchy3"/>
    <dgm:cxn modelId="{05AE59EB-0887-4F44-8398-33894F01DBCB}" type="presParOf" srcId="{38E6EF44-943A-4386-8E6B-CB56CA23BE0D}" destId="{6F7A2814-5281-448C-AB12-AD6D711DDAA3}" srcOrd="0" destOrd="0" presId="urn:microsoft.com/office/officeart/2005/8/layout/hierarchy3"/>
    <dgm:cxn modelId="{58FFE64C-C82D-1445-9611-4C24331E7FD4}" type="presParOf" srcId="{38E6EF44-943A-4386-8E6B-CB56CA23BE0D}" destId="{5A26401A-6D9C-40BD-A1CC-87B95B20E01F}" srcOrd="1" destOrd="0" presId="urn:microsoft.com/office/officeart/2005/8/layout/hierarchy3"/>
    <dgm:cxn modelId="{AFFD8870-D72E-C64C-A816-DE3CE0E516A2}" type="presParOf" srcId="{38E6EF44-943A-4386-8E6B-CB56CA23BE0D}" destId="{823DCF1B-7347-4113-A31B-321874CB4D09}" srcOrd="2" destOrd="0" presId="urn:microsoft.com/office/officeart/2005/8/layout/hierarchy3"/>
    <dgm:cxn modelId="{57DF2F9F-67B2-8549-8A93-0CD5BA529F09}" type="presParOf" srcId="{38E6EF44-943A-4386-8E6B-CB56CA23BE0D}" destId="{FEB6FB1E-8021-435C-BAF9-A0CD5AC17768}" srcOrd="3" destOrd="0" presId="urn:microsoft.com/office/officeart/2005/8/layout/hierarchy3"/>
    <dgm:cxn modelId="{AB50208F-E172-F345-A33F-99A667498C30}" type="presParOf" srcId="{38E6EF44-943A-4386-8E6B-CB56CA23BE0D}" destId="{1C17A1C1-E730-482B-89AB-9A8C7DEACA69}" srcOrd="4" destOrd="0" presId="urn:microsoft.com/office/officeart/2005/8/layout/hierarchy3"/>
    <dgm:cxn modelId="{DC7425A7-6F91-8843-B8E0-E49CBC3688C9}" type="presParOf" srcId="{38E6EF44-943A-4386-8E6B-CB56CA23BE0D}" destId="{DD97CB3E-A603-48C0-B12B-930E33EE2910}" srcOrd="5" destOrd="0" presId="urn:microsoft.com/office/officeart/2005/8/layout/hierarchy3"/>
    <dgm:cxn modelId="{E148269F-9AD5-5F4D-8FC9-781A03DD5184}" type="presParOf" srcId="{38E6EF44-943A-4386-8E6B-CB56CA23BE0D}" destId="{07F36D01-5BFB-4A02-82B2-AD97BFCB0E90}" srcOrd="6" destOrd="0" presId="urn:microsoft.com/office/officeart/2005/8/layout/hierarchy3"/>
    <dgm:cxn modelId="{7F4B0C0F-514E-6340-8DB1-A1DE589FBB11}" type="presParOf" srcId="{38E6EF44-943A-4386-8E6B-CB56CA23BE0D}" destId="{5BED01CE-08D7-4676-ABD1-CE01CD6ED8D3}" srcOrd="7" destOrd="0" presId="urn:microsoft.com/office/officeart/2005/8/layout/hierarchy3"/>
    <dgm:cxn modelId="{2E0D35AB-2623-AF4E-9D5E-2479BF7326E9}" type="presParOf" srcId="{38E6EF44-943A-4386-8E6B-CB56CA23BE0D}" destId="{AA288D46-53AE-47C0-8A5E-98A9C9F1F2C6}" srcOrd="8" destOrd="0" presId="urn:microsoft.com/office/officeart/2005/8/layout/hierarchy3"/>
    <dgm:cxn modelId="{5265E5AA-0C41-2746-926E-B7C6480A2B03}" type="presParOf" srcId="{38E6EF44-943A-4386-8E6B-CB56CA23BE0D}" destId="{89793F46-FCB2-47CF-BA71-3E1579260F8E}" srcOrd="9" destOrd="0" presId="urn:microsoft.com/office/officeart/2005/8/layout/hierarchy3"/>
    <dgm:cxn modelId="{DC8F6996-2052-014D-B711-43AB33EB278F}" type="presParOf" srcId="{38E6EF44-943A-4386-8E6B-CB56CA23BE0D}" destId="{C27209C5-492B-4F42-ADDC-66C5DC704B0F}" srcOrd="10" destOrd="0" presId="urn:microsoft.com/office/officeart/2005/8/layout/hierarchy3"/>
    <dgm:cxn modelId="{ED878FCB-3A3D-4A40-8B71-AFE9D8180C59}" type="presParOf" srcId="{38E6EF44-943A-4386-8E6B-CB56CA23BE0D}" destId="{F1F2A6CD-DE5B-462E-8FFA-7E3181B8AF70}" srcOrd="11" destOrd="0" presId="urn:microsoft.com/office/officeart/2005/8/layout/hierarchy3"/>
    <dgm:cxn modelId="{44F64C29-9BD8-CD45-9E48-6F4D0B46356B}" type="presParOf" srcId="{38E6EF44-943A-4386-8E6B-CB56CA23BE0D}" destId="{01D9595B-72CD-4DEE-94CB-997737AD2BAE}" srcOrd="12" destOrd="0" presId="urn:microsoft.com/office/officeart/2005/8/layout/hierarchy3"/>
    <dgm:cxn modelId="{4C5D487D-8E26-AE49-B48C-3ACEA65CAC9F}" type="presParOf" srcId="{38E6EF44-943A-4386-8E6B-CB56CA23BE0D}" destId="{E151B37D-83BF-402F-B170-0A0435E24DF6}" srcOrd="13" destOrd="0" presId="urn:microsoft.com/office/officeart/2005/8/layout/hierarchy3"/>
    <dgm:cxn modelId="{4539C061-1662-3E4C-B7EC-BC0454238140}" type="presParOf" srcId="{DE924A58-5A0B-4926-8010-6B54A781AC6A}" destId="{EF629C95-8A4B-4181-97C7-D37C23849516}" srcOrd="3" destOrd="0" presId="urn:microsoft.com/office/officeart/2005/8/layout/hierarchy3"/>
    <dgm:cxn modelId="{0BE3D39B-05BE-EB40-AB57-CCEC6ED75560}" type="presParOf" srcId="{EF629C95-8A4B-4181-97C7-D37C23849516}" destId="{15B53DDA-B036-4ED3-8171-8B3A8790C19F}" srcOrd="0" destOrd="0" presId="urn:microsoft.com/office/officeart/2005/8/layout/hierarchy3"/>
    <dgm:cxn modelId="{147414B2-2618-AB44-95FE-CB9A5E2943F2}" type="presParOf" srcId="{15B53DDA-B036-4ED3-8171-8B3A8790C19F}" destId="{1D269099-CDE0-4DD1-B9AB-9DFD826E62DA}" srcOrd="0" destOrd="0" presId="urn:microsoft.com/office/officeart/2005/8/layout/hierarchy3"/>
    <dgm:cxn modelId="{D0A06A2F-95F1-7342-AE0B-3BAC2AC80ED7}" type="presParOf" srcId="{15B53DDA-B036-4ED3-8171-8B3A8790C19F}" destId="{587BE57F-7954-4159-BFA0-847F180AA749}" srcOrd="1" destOrd="0" presId="urn:microsoft.com/office/officeart/2005/8/layout/hierarchy3"/>
    <dgm:cxn modelId="{DDB6DD83-732F-CA4B-8198-DDB677E682BA}" type="presParOf" srcId="{EF629C95-8A4B-4181-97C7-D37C23849516}" destId="{43062DFD-AE4E-4DD0-B986-C23B7B194A06}" srcOrd="1" destOrd="0" presId="urn:microsoft.com/office/officeart/2005/8/layout/hierarchy3"/>
    <dgm:cxn modelId="{C0EF571C-FBCB-D24D-90B2-76446FA380F0}" type="presParOf" srcId="{43062DFD-AE4E-4DD0-B986-C23B7B194A06}" destId="{61BE8328-F393-4075-85C6-6DB7478D682F}" srcOrd="0" destOrd="0" presId="urn:microsoft.com/office/officeart/2005/8/layout/hierarchy3"/>
    <dgm:cxn modelId="{E32DCD4B-8548-AC42-B35A-342969E55F5D}" type="presParOf" srcId="{43062DFD-AE4E-4DD0-B986-C23B7B194A06}" destId="{9C887940-01D5-44A7-B0FE-B5BABDDA751F}" srcOrd="1" destOrd="0" presId="urn:microsoft.com/office/officeart/2005/8/layout/hierarchy3"/>
    <dgm:cxn modelId="{14339A0E-CB32-8242-9B1B-69A895BB6B8D}" type="presParOf" srcId="{43062DFD-AE4E-4DD0-B986-C23B7B194A06}" destId="{795CA426-C95B-4B8D-AD99-D08E39852B89}" srcOrd="2" destOrd="0" presId="urn:microsoft.com/office/officeart/2005/8/layout/hierarchy3"/>
    <dgm:cxn modelId="{3738325F-0A53-5A40-BA7F-64B4F0993868}" type="presParOf" srcId="{43062DFD-AE4E-4DD0-B986-C23B7B194A06}" destId="{2749ADFE-1145-42EC-8EBE-E3C071457596}" srcOrd="3" destOrd="0" presId="urn:microsoft.com/office/officeart/2005/8/layout/hierarchy3"/>
    <dgm:cxn modelId="{3F200845-584C-E74A-87F8-12716888395F}" type="presParOf" srcId="{43062DFD-AE4E-4DD0-B986-C23B7B194A06}" destId="{8734471F-5741-4492-A6E4-CEC03112F8B7}" srcOrd="4" destOrd="0" presId="urn:microsoft.com/office/officeart/2005/8/layout/hierarchy3"/>
    <dgm:cxn modelId="{4B206D65-BD9A-064D-A0DD-1A7FC3374055}" type="presParOf" srcId="{43062DFD-AE4E-4DD0-B986-C23B7B194A06}" destId="{AD3CAA21-784C-4E9D-B852-7E5A31795413}" srcOrd="5" destOrd="0" presId="urn:microsoft.com/office/officeart/2005/8/layout/hierarchy3"/>
    <dgm:cxn modelId="{21FFA8DF-B6C3-2B4A-9CDD-5F8ECCAC44C4}" type="presParOf" srcId="{43062DFD-AE4E-4DD0-B986-C23B7B194A06}" destId="{B81A1FDE-70FF-4604-BA61-A2621C81F28D}" srcOrd="6" destOrd="0" presId="urn:microsoft.com/office/officeart/2005/8/layout/hierarchy3"/>
    <dgm:cxn modelId="{8A4DC21D-6475-BA46-BEF0-ED0C36A9AEDE}" type="presParOf" srcId="{43062DFD-AE4E-4DD0-B986-C23B7B194A06}" destId="{EEA9093D-A145-4544-B9BD-E6C155BF50C9}" srcOrd="7" destOrd="0" presId="urn:microsoft.com/office/officeart/2005/8/layout/hierarchy3"/>
    <dgm:cxn modelId="{4B3A3436-2C87-754C-9F52-CC8A0AE2CE4C}" type="presParOf" srcId="{43062DFD-AE4E-4DD0-B986-C23B7B194A06}" destId="{4008B939-05F9-4736-8039-59F3E8953530}" srcOrd="8" destOrd="0" presId="urn:microsoft.com/office/officeart/2005/8/layout/hierarchy3"/>
    <dgm:cxn modelId="{F8BE3A7A-BDB9-FE42-A6F7-3E6B0523BF9A}" type="presParOf" srcId="{43062DFD-AE4E-4DD0-B986-C23B7B194A06}" destId="{5E984C1D-E1B4-4FA1-A92A-228C60ADABC9}" srcOrd="9" destOrd="0" presId="urn:microsoft.com/office/officeart/2005/8/layout/hierarchy3"/>
    <dgm:cxn modelId="{A5684FE7-C192-2548-A746-F43959FD29A4}" type="presParOf" srcId="{DE924A58-5A0B-4926-8010-6B54A781AC6A}" destId="{D41453C0-1D50-400E-AB8E-190C8F87D33D}" srcOrd="4" destOrd="0" presId="urn:microsoft.com/office/officeart/2005/8/layout/hierarchy3"/>
    <dgm:cxn modelId="{177389CD-633F-DA43-80DD-D46A78C5AE9B}" type="presParOf" srcId="{D41453C0-1D50-400E-AB8E-190C8F87D33D}" destId="{B86C47C0-2578-4B60-AF48-D24CC6484243}" srcOrd="0" destOrd="0" presId="urn:microsoft.com/office/officeart/2005/8/layout/hierarchy3"/>
    <dgm:cxn modelId="{98AE61B6-B37B-254F-ACE2-F3403C6D3FCB}" type="presParOf" srcId="{B86C47C0-2578-4B60-AF48-D24CC6484243}" destId="{43372464-2FE4-45CB-98BF-D60034825CEF}" srcOrd="0" destOrd="0" presId="urn:microsoft.com/office/officeart/2005/8/layout/hierarchy3"/>
    <dgm:cxn modelId="{65FDE4B9-7E0B-7F41-830B-5AB6A94045FB}" type="presParOf" srcId="{B86C47C0-2578-4B60-AF48-D24CC6484243}" destId="{B9CC0EEC-040C-487F-B216-9F99028D5C16}" srcOrd="1" destOrd="0" presId="urn:microsoft.com/office/officeart/2005/8/layout/hierarchy3"/>
    <dgm:cxn modelId="{BFA66FF8-8B18-E749-AE43-CDE482CFFC6E}" type="presParOf" srcId="{D41453C0-1D50-400E-AB8E-190C8F87D33D}" destId="{248AA70B-91AC-4A36-A796-4898EBB92C09}" srcOrd="1" destOrd="0" presId="urn:microsoft.com/office/officeart/2005/8/layout/hierarchy3"/>
    <dgm:cxn modelId="{0947298A-7001-D842-8B86-6844C54F489C}" type="presParOf" srcId="{248AA70B-91AC-4A36-A796-4898EBB92C09}" destId="{CB51F675-39A0-4DB3-B85A-6549CDD750ED}" srcOrd="0" destOrd="0" presId="urn:microsoft.com/office/officeart/2005/8/layout/hierarchy3"/>
    <dgm:cxn modelId="{B5C67C17-0C5C-3648-B5D0-FE652EF40630}" type="presParOf" srcId="{248AA70B-91AC-4A36-A796-4898EBB92C09}" destId="{FC875D2B-33D9-46F2-903D-466462C90520}" srcOrd="1" destOrd="0" presId="urn:microsoft.com/office/officeart/2005/8/layout/hierarchy3"/>
    <dgm:cxn modelId="{82D927C0-CBFA-8541-B26C-620BBF892FA0}" type="presParOf" srcId="{248AA70B-91AC-4A36-A796-4898EBB92C09}" destId="{9E630753-2474-48EC-994E-C02A914EECEC}" srcOrd="2" destOrd="0" presId="urn:microsoft.com/office/officeart/2005/8/layout/hierarchy3"/>
    <dgm:cxn modelId="{B1F19170-3680-2747-9169-3B06B47CD02B}" type="presParOf" srcId="{248AA70B-91AC-4A36-A796-4898EBB92C09}" destId="{DBB5CC84-73BB-47B3-82CE-94B580E356CF}" srcOrd="3" destOrd="0" presId="urn:microsoft.com/office/officeart/2005/8/layout/hierarchy3"/>
    <dgm:cxn modelId="{672DAACD-A0A6-214A-A26D-4BAFB5D1D3C3}" type="presParOf" srcId="{248AA70B-91AC-4A36-A796-4898EBB92C09}" destId="{F5AAB877-FB60-462E-A935-C546A9F7CB9B}" srcOrd="4" destOrd="0" presId="urn:microsoft.com/office/officeart/2005/8/layout/hierarchy3"/>
    <dgm:cxn modelId="{49B27FF6-8577-E547-A960-563C95F530C8}" type="presParOf" srcId="{248AA70B-91AC-4A36-A796-4898EBB92C09}" destId="{3F9F61E7-BD1D-4473-947B-9423A61380CE}" srcOrd="5" destOrd="0" presId="urn:microsoft.com/office/officeart/2005/8/layout/hierarchy3"/>
    <dgm:cxn modelId="{352EEBF8-B7D2-364D-A362-F05FD6B675C1}" type="presParOf" srcId="{248AA70B-91AC-4A36-A796-4898EBB92C09}" destId="{72BEED9A-F2C9-45EB-8561-8A3AA9666690}" srcOrd="6" destOrd="0" presId="urn:microsoft.com/office/officeart/2005/8/layout/hierarchy3"/>
    <dgm:cxn modelId="{02F82EEB-0C81-DD46-9B62-D2844969FCE5}" type="presParOf" srcId="{248AA70B-91AC-4A36-A796-4898EBB92C09}" destId="{1BE081FA-AECE-4229-A21B-6ED8C0970A0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529CB-8614-45B3-9547-89F640729011}">
      <dsp:nvSpPr>
        <dsp:cNvPr id="0" name=""/>
        <dsp:cNvSpPr/>
      </dsp:nvSpPr>
      <dsp:spPr>
        <a:xfrm>
          <a:off x="532516" y="2057"/>
          <a:ext cx="1034873" cy="374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a:t>SUR/SURESTE</a:t>
          </a:r>
          <a:endParaRPr lang="es-MX" sz="1100" b="1" kern="1200" dirty="0"/>
        </a:p>
      </dsp:txBody>
      <dsp:txXfrm>
        <a:off x="543481" y="13022"/>
        <a:ext cx="1012943" cy="352432"/>
      </dsp:txXfrm>
    </dsp:sp>
    <dsp:sp modelId="{7511FCC4-ED73-4049-A6A2-7AD5F1DD8531}">
      <dsp:nvSpPr>
        <dsp:cNvPr id="0" name=""/>
        <dsp:cNvSpPr/>
      </dsp:nvSpPr>
      <dsp:spPr>
        <a:xfrm>
          <a:off x="636003" y="376419"/>
          <a:ext cx="298088" cy="280771"/>
        </a:xfrm>
        <a:custGeom>
          <a:avLst/>
          <a:gdLst/>
          <a:ahLst/>
          <a:cxnLst/>
          <a:rect l="0" t="0" r="0" b="0"/>
          <a:pathLst>
            <a:path>
              <a:moveTo>
                <a:pt x="0" y="0"/>
              </a:moveTo>
              <a:lnTo>
                <a:pt x="0" y="280771"/>
              </a:lnTo>
              <a:lnTo>
                <a:pt x="298088" y="2807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B8279-3083-482A-B48C-3F92237EA808}">
      <dsp:nvSpPr>
        <dsp:cNvPr id="0" name=""/>
        <dsp:cNvSpPr/>
      </dsp:nvSpPr>
      <dsp:spPr>
        <a:xfrm>
          <a:off x="934092" y="470010"/>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Veracruz</a:t>
          </a:r>
        </a:p>
      </dsp:txBody>
      <dsp:txXfrm>
        <a:off x="945057" y="480975"/>
        <a:ext cx="577050" cy="352432"/>
      </dsp:txXfrm>
    </dsp:sp>
    <dsp:sp modelId="{685651D8-328D-43C9-813D-5B9498495BC4}">
      <dsp:nvSpPr>
        <dsp:cNvPr id="0" name=""/>
        <dsp:cNvSpPr/>
      </dsp:nvSpPr>
      <dsp:spPr>
        <a:xfrm>
          <a:off x="636003" y="376419"/>
          <a:ext cx="313248" cy="748725"/>
        </a:xfrm>
        <a:custGeom>
          <a:avLst/>
          <a:gdLst/>
          <a:ahLst/>
          <a:cxnLst/>
          <a:rect l="0" t="0" r="0" b="0"/>
          <a:pathLst>
            <a:path>
              <a:moveTo>
                <a:pt x="0" y="0"/>
              </a:moveTo>
              <a:lnTo>
                <a:pt x="0" y="748725"/>
              </a:lnTo>
              <a:lnTo>
                <a:pt x="313248" y="7487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D561B7-1833-4F4D-BAB3-66730BC9A4D1}">
      <dsp:nvSpPr>
        <dsp:cNvPr id="0" name=""/>
        <dsp:cNvSpPr/>
      </dsp:nvSpPr>
      <dsp:spPr>
        <a:xfrm>
          <a:off x="949252" y="937963"/>
          <a:ext cx="598980" cy="37436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Tabasco</a:t>
          </a:r>
          <a:endParaRPr lang="es-MX" sz="700" kern="1200" dirty="0"/>
        </a:p>
      </dsp:txBody>
      <dsp:txXfrm>
        <a:off x="960217" y="948928"/>
        <a:ext cx="577050" cy="352432"/>
      </dsp:txXfrm>
    </dsp:sp>
    <dsp:sp modelId="{7CCD6606-33B1-464E-B1DC-6897EB0535F6}">
      <dsp:nvSpPr>
        <dsp:cNvPr id="0" name=""/>
        <dsp:cNvSpPr/>
      </dsp:nvSpPr>
      <dsp:spPr>
        <a:xfrm>
          <a:off x="636003" y="376419"/>
          <a:ext cx="313254" cy="1216678"/>
        </a:xfrm>
        <a:custGeom>
          <a:avLst/>
          <a:gdLst/>
          <a:ahLst/>
          <a:cxnLst/>
          <a:rect l="0" t="0" r="0" b="0"/>
          <a:pathLst>
            <a:path>
              <a:moveTo>
                <a:pt x="0" y="0"/>
              </a:moveTo>
              <a:lnTo>
                <a:pt x="0" y="1216678"/>
              </a:lnTo>
              <a:lnTo>
                <a:pt x="313254" y="12166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3D6567-F9D5-4433-9BCC-DF897B95657E}">
      <dsp:nvSpPr>
        <dsp:cNvPr id="0" name=""/>
        <dsp:cNvSpPr/>
      </dsp:nvSpPr>
      <dsp:spPr>
        <a:xfrm>
          <a:off x="949258" y="1405917"/>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Guerrero</a:t>
          </a:r>
          <a:endParaRPr lang="es-MX" sz="700" kern="1200" dirty="0"/>
        </a:p>
      </dsp:txBody>
      <dsp:txXfrm>
        <a:off x="960223" y="1416882"/>
        <a:ext cx="577050" cy="352432"/>
      </dsp:txXfrm>
    </dsp:sp>
    <dsp:sp modelId="{1F5D34D6-CBAB-4DD5-B1E4-6CA86DBA3515}">
      <dsp:nvSpPr>
        <dsp:cNvPr id="0" name=""/>
        <dsp:cNvSpPr/>
      </dsp:nvSpPr>
      <dsp:spPr>
        <a:xfrm>
          <a:off x="636003" y="376419"/>
          <a:ext cx="313248" cy="1684633"/>
        </a:xfrm>
        <a:custGeom>
          <a:avLst/>
          <a:gdLst/>
          <a:ahLst/>
          <a:cxnLst/>
          <a:rect l="0" t="0" r="0" b="0"/>
          <a:pathLst>
            <a:path>
              <a:moveTo>
                <a:pt x="0" y="0"/>
              </a:moveTo>
              <a:lnTo>
                <a:pt x="0" y="1684633"/>
              </a:lnTo>
              <a:lnTo>
                <a:pt x="313248" y="16846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2D4FF9-FEEE-41A4-AB53-5BBE7748956E}">
      <dsp:nvSpPr>
        <dsp:cNvPr id="0" name=""/>
        <dsp:cNvSpPr/>
      </dsp:nvSpPr>
      <dsp:spPr>
        <a:xfrm>
          <a:off x="949252" y="1873870"/>
          <a:ext cx="598986" cy="3743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Oaxaca</a:t>
          </a:r>
          <a:endParaRPr lang="es-MX" sz="700" kern="1200" dirty="0"/>
        </a:p>
      </dsp:txBody>
      <dsp:txXfrm>
        <a:off x="960217" y="1884835"/>
        <a:ext cx="577056" cy="352436"/>
      </dsp:txXfrm>
    </dsp:sp>
    <dsp:sp modelId="{40487E25-E81A-434F-83D4-A26F5DF5C929}">
      <dsp:nvSpPr>
        <dsp:cNvPr id="0" name=""/>
        <dsp:cNvSpPr/>
      </dsp:nvSpPr>
      <dsp:spPr>
        <a:xfrm>
          <a:off x="636003" y="376419"/>
          <a:ext cx="313254" cy="2152588"/>
        </a:xfrm>
        <a:custGeom>
          <a:avLst/>
          <a:gdLst/>
          <a:ahLst/>
          <a:cxnLst/>
          <a:rect l="0" t="0" r="0" b="0"/>
          <a:pathLst>
            <a:path>
              <a:moveTo>
                <a:pt x="0" y="0"/>
              </a:moveTo>
              <a:lnTo>
                <a:pt x="0" y="2152588"/>
              </a:lnTo>
              <a:lnTo>
                <a:pt x="313254" y="21525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C0044F-9C24-440A-B692-510573DCD84B}">
      <dsp:nvSpPr>
        <dsp:cNvPr id="0" name=""/>
        <dsp:cNvSpPr/>
      </dsp:nvSpPr>
      <dsp:spPr>
        <a:xfrm>
          <a:off x="949258" y="2341827"/>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Chiapas</a:t>
          </a:r>
          <a:endParaRPr lang="es-MX" sz="700" kern="1200" dirty="0"/>
        </a:p>
      </dsp:txBody>
      <dsp:txXfrm>
        <a:off x="960223" y="2352792"/>
        <a:ext cx="577050" cy="352432"/>
      </dsp:txXfrm>
    </dsp:sp>
    <dsp:sp modelId="{433AD692-9218-4584-9693-3BB5E0B3A7EC}">
      <dsp:nvSpPr>
        <dsp:cNvPr id="0" name=""/>
        <dsp:cNvSpPr/>
      </dsp:nvSpPr>
      <dsp:spPr>
        <a:xfrm>
          <a:off x="636003" y="376419"/>
          <a:ext cx="313248" cy="2620541"/>
        </a:xfrm>
        <a:custGeom>
          <a:avLst/>
          <a:gdLst/>
          <a:ahLst/>
          <a:cxnLst/>
          <a:rect l="0" t="0" r="0" b="0"/>
          <a:pathLst>
            <a:path>
              <a:moveTo>
                <a:pt x="0" y="0"/>
              </a:moveTo>
              <a:lnTo>
                <a:pt x="0" y="2620541"/>
              </a:lnTo>
              <a:lnTo>
                <a:pt x="313248" y="26205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928BE6-3F20-4CC6-AF21-C23C40C5D7B7}">
      <dsp:nvSpPr>
        <dsp:cNvPr id="0" name=""/>
        <dsp:cNvSpPr/>
      </dsp:nvSpPr>
      <dsp:spPr>
        <a:xfrm>
          <a:off x="949252" y="2809780"/>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Campeche</a:t>
          </a:r>
          <a:endParaRPr lang="es-MX" sz="700" kern="1200" dirty="0"/>
        </a:p>
      </dsp:txBody>
      <dsp:txXfrm>
        <a:off x="960217" y="2820745"/>
        <a:ext cx="577050" cy="352432"/>
      </dsp:txXfrm>
    </dsp:sp>
    <dsp:sp modelId="{1C85D0D1-A2A9-4663-9090-8ADE1DA6462A}">
      <dsp:nvSpPr>
        <dsp:cNvPr id="0" name=""/>
        <dsp:cNvSpPr/>
      </dsp:nvSpPr>
      <dsp:spPr>
        <a:xfrm>
          <a:off x="636003" y="376419"/>
          <a:ext cx="313254" cy="3088495"/>
        </a:xfrm>
        <a:custGeom>
          <a:avLst/>
          <a:gdLst/>
          <a:ahLst/>
          <a:cxnLst/>
          <a:rect l="0" t="0" r="0" b="0"/>
          <a:pathLst>
            <a:path>
              <a:moveTo>
                <a:pt x="0" y="0"/>
              </a:moveTo>
              <a:lnTo>
                <a:pt x="0" y="3088495"/>
              </a:lnTo>
              <a:lnTo>
                <a:pt x="313254" y="30884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DCA9B3-2B38-47A3-BF11-7FB97AD2DD45}">
      <dsp:nvSpPr>
        <dsp:cNvPr id="0" name=""/>
        <dsp:cNvSpPr/>
      </dsp:nvSpPr>
      <dsp:spPr>
        <a:xfrm>
          <a:off x="949258" y="3277733"/>
          <a:ext cx="598980" cy="374362"/>
        </a:xfrm>
        <a:prstGeom prst="roundRect">
          <a:avLst>
            <a:gd name="adj" fmla="val 10000"/>
          </a:avLst>
        </a:prstGeom>
        <a:solidFill>
          <a:srgbClr val="0070C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b="1" kern="1200" dirty="0"/>
            <a:t>Quintana </a:t>
          </a:r>
          <a:r>
            <a:rPr lang="en-US" sz="700" b="1" kern="1200" dirty="0" err="1"/>
            <a:t>Roo</a:t>
          </a:r>
          <a:endParaRPr lang="es-MX" sz="700" b="1" kern="1200" dirty="0"/>
        </a:p>
      </dsp:txBody>
      <dsp:txXfrm>
        <a:off x="960223" y="3288698"/>
        <a:ext cx="577050" cy="352432"/>
      </dsp:txXfrm>
    </dsp:sp>
    <dsp:sp modelId="{BD8AE57D-8329-45F4-9A5B-CBAE631E0C54}">
      <dsp:nvSpPr>
        <dsp:cNvPr id="0" name=""/>
        <dsp:cNvSpPr/>
      </dsp:nvSpPr>
      <dsp:spPr>
        <a:xfrm>
          <a:off x="636003" y="376419"/>
          <a:ext cx="313254" cy="3556448"/>
        </a:xfrm>
        <a:custGeom>
          <a:avLst/>
          <a:gdLst/>
          <a:ahLst/>
          <a:cxnLst/>
          <a:rect l="0" t="0" r="0" b="0"/>
          <a:pathLst>
            <a:path>
              <a:moveTo>
                <a:pt x="0" y="0"/>
              </a:moveTo>
              <a:lnTo>
                <a:pt x="0" y="3556448"/>
              </a:lnTo>
              <a:lnTo>
                <a:pt x="313254" y="35564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E211AA-724E-4BD3-8A40-68E286B15302}">
      <dsp:nvSpPr>
        <dsp:cNvPr id="0" name=""/>
        <dsp:cNvSpPr/>
      </dsp:nvSpPr>
      <dsp:spPr>
        <a:xfrm>
          <a:off x="949258" y="3745687"/>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Yucatán</a:t>
          </a:r>
          <a:endParaRPr lang="es-MX" sz="700" kern="1200" dirty="0"/>
        </a:p>
      </dsp:txBody>
      <dsp:txXfrm>
        <a:off x="960223" y="3756652"/>
        <a:ext cx="577050" cy="352432"/>
      </dsp:txXfrm>
    </dsp:sp>
    <dsp:sp modelId="{9A8FB403-9F32-414C-8295-A7769B088EA1}">
      <dsp:nvSpPr>
        <dsp:cNvPr id="0" name=""/>
        <dsp:cNvSpPr/>
      </dsp:nvSpPr>
      <dsp:spPr>
        <a:xfrm>
          <a:off x="2151200" y="2057"/>
          <a:ext cx="878456" cy="374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a:t>CENTRO OCCIDENTE</a:t>
          </a:r>
          <a:endParaRPr lang="es-MX" sz="1100" b="1" kern="1200" dirty="0"/>
        </a:p>
      </dsp:txBody>
      <dsp:txXfrm>
        <a:off x="2162165" y="13022"/>
        <a:ext cx="856526" cy="352432"/>
      </dsp:txXfrm>
    </dsp:sp>
    <dsp:sp modelId="{ABDDC602-670A-489C-B5A0-ED50426835CF}">
      <dsp:nvSpPr>
        <dsp:cNvPr id="0" name=""/>
        <dsp:cNvSpPr/>
      </dsp:nvSpPr>
      <dsp:spPr>
        <a:xfrm>
          <a:off x="2239046" y="376419"/>
          <a:ext cx="392183" cy="280771"/>
        </a:xfrm>
        <a:custGeom>
          <a:avLst/>
          <a:gdLst/>
          <a:ahLst/>
          <a:cxnLst/>
          <a:rect l="0" t="0" r="0" b="0"/>
          <a:pathLst>
            <a:path>
              <a:moveTo>
                <a:pt x="0" y="0"/>
              </a:moveTo>
              <a:lnTo>
                <a:pt x="0" y="280771"/>
              </a:lnTo>
              <a:lnTo>
                <a:pt x="392183" y="2807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B45B5B-071B-48ED-AD4C-6AD6677485F7}">
      <dsp:nvSpPr>
        <dsp:cNvPr id="0" name=""/>
        <dsp:cNvSpPr/>
      </dsp:nvSpPr>
      <dsp:spPr>
        <a:xfrm>
          <a:off x="2631229" y="470010"/>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Jalisco</a:t>
          </a:r>
          <a:endParaRPr lang="es-MX" sz="700" kern="1200" dirty="0"/>
        </a:p>
      </dsp:txBody>
      <dsp:txXfrm>
        <a:off x="2642194" y="480975"/>
        <a:ext cx="577050" cy="352432"/>
      </dsp:txXfrm>
    </dsp:sp>
    <dsp:sp modelId="{2C723D06-467F-4369-B011-46C20B23A461}">
      <dsp:nvSpPr>
        <dsp:cNvPr id="0" name=""/>
        <dsp:cNvSpPr/>
      </dsp:nvSpPr>
      <dsp:spPr>
        <a:xfrm>
          <a:off x="2239046" y="376419"/>
          <a:ext cx="392183" cy="748725"/>
        </a:xfrm>
        <a:custGeom>
          <a:avLst/>
          <a:gdLst/>
          <a:ahLst/>
          <a:cxnLst/>
          <a:rect l="0" t="0" r="0" b="0"/>
          <a:pathLst>
            <a:path>
              <a:moveTo>
                <a:pt x="0" y="0"/>
              </a:moveTo>
              <a:lnTo>
                <a:pt x="0" y="748725"/>
              </a:lnTo>
              <a:lnTo>
                <a:pt x="392183" y="7487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0B8463-266B-4356-9A2B-DBB17FA016B9}">
      <dsp:nvSpPr>
        <dsp:cNvPr id="0" name=""/>
        <dsp:cNvSpPr/>
      </dsp:nvSpPr>
      <dsp:spPr>
        <a:xfrm>
          <a:off x="2631229" y="937963"/>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Colima</a:t>
          </a:r>
          <a:endParaRPr lang="es-MX" sz="700" kern="1200" dirty="0"/>
        </a:p>
      </dsp:txBody>
      <dsp:txXfrm>
        <a:off x="2642194" y="948928"/>
        <a:ext cx="577050" cy="352432"/>
      </dsp:txXfrm>
    </dsp:sp>
    <dsp:sp modelId="{E10CF69A-2523-4454-86FA-C9B4428F8357}">
      <dsp:nvSpPr>
        <dsp:cNvPr id="0" name=""/>
        <dsp:cNvSpPr/>
      </dsp:nvSpPr>
      <dsp:spPr>
        <a:xfrm>
          <a:off x="2239046" y="376419"/>
          <a:ext cx="392183" cy="1216678"/>
        </a:xfrm>
        <a:custGeom>
          <a:avLst/>
          <a:gdLst/>
          <a:ahLst/>
          <a:cxnLst/>
          <a:rect l="0" t="0" r="0" b="0"/>
          <a:pathLst>
            <a:path>
              <a:moveTo>
                <a:pt x="0" y="0"/>
              </a:moveTo>
              <a:lnTo>
                <a:pt x="0" y="1216678"/>
              </a:lnTo>
              <a:lnTo>
                <a:pt x="392183" y="12166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14DF68-6F19-4C0E-A1BA-24C4DAC5A198}">
      <dsp:nvSpPr>
        <dsp:cNvPr id="0" name=""/>
        <dsp:cNvSpPr/>
      </dsp:nvSpPr>
      <dsp:spPr>
        <a:xfrm>
          <a:off x="2631229" y="1405917"/>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Nayarit</a:t>
          </a:r>
          <a:endParaRPr lang="es-MX" sz="700" kern="1200" dirty="0"/>
        </a:p>
      </dsp:txBody>
      <dsp:txXfrm>
        <a:off x="2642194" y="1416882"/>
        <a:ext cx="577050" cy="352432"/>
      </dsp:txXfrm>
    </dsp:sp>
    <dsp:sp modelId="{B4507DAD-89CD-4A6E-8B76-43C08403A952}">
      <dsp:nvSpPr>
        <dsp:cNvPr id="0" name=""/>
        <dsp:cNvSpPr/>
      </dsp:nvSpPr>
      <dsp:spPr>
        <a:xfrm>
          <a:off x="2239046" y="376419"/>
          <a:ext cx="392183" cy="1684631"/>
        </a:xfrm>
        <a:custGeom>
          <a:avLst/>
          <a:gdLst/>
          <a:ahLst/>
          <a:cxnLst/>
          <a:rect l="0" t="0" r="0" b="0"/>
          <a:pathLst>
            <a:path>
              <a:moveTo>
                <a:pt x="0" y="0"/>
              </a:moveTo>
              <a:lnTo>
                <a:pt x="0" y="1684631"/>
              </a:lnTo>
              <a:lnTo>
                <a:pt x="392183" y="16846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44FCC9-9FDA-4CA6-A787-90F9B836A656}">
      <dsp:nvSpPr>
        <dsp:cNvPr id="0" name=""/>
        <dsp:cNvSpPr/>
      </dsp:nvSpPr>
      <dsp:spPr>
        <a:xfrm>
          <a:off x="2631229" y="1873870"/>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Zacatecas</a:t>
          </a:r>
          <a:endParaRPr lang="es-MX" sz="700" kern="1200" dirty="0"/>
        </a:p>
      </dsp:txBody>
      <dsp:txXfrm>
        <a:off x="2642194" y="1884835"/>
        <a:ext cx="577050" cy="352432"/>
      </dsp:txXfrm>
    </dsp:sp>
    <dsp:sp modelId="{14ED9275-17B9-48C6-AE66-9A05174B7AA3}">
      <dsp:nvSpPr>
        <dsp:cNvPr id="0" name=""/>
        <dsp:cNvSpPr/>
      </dsp:nvSpPr>
      <dsp:spPr>
        <a:xfrm>
          <a:off x="2239046" y="376419"/>
          <a:ext cx="392183" cy="2152584"/>
        </a:xfrm>
        <a:custGeom>
          <a:avLst/>
          <a:gdLst/>
          <a:ahLst/>
          <a:cxnLst/>
          <a:rect l="0" t="0" r="0" b="0"/>
          <a:pathLst>
            <a:path>
              <a:moveTo>
                <a:pt x="0" y="0"/>
              </a:moveTo>
              <a:lnTo>
                <a:pt x="0" y="2152584"/>
              </a:lnTo>
              <a:lnTo>
                <a:pt x="392183" y="21525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89BB1D-926F-44EB-882B-5E7139836131}">
      <dsp:nvSpPr>
        <dsp:cNvPr id="0" name=""/>
        <dsp:cNvSpPr/>
      </dsp:nvSpPr>
      <dsp:spPr>
        <a:xfrm>
          <a:off x="2631229" y="2341823"/>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Aguascalientes</a:t>
          </a:r>
          <a:endParaRPr lang="es-MX" sz="700" kern="1200" dirty="0"/>
        </a:p>
      </dsp:txBody>
      <dsp:txXfrm>
        <a:off x="2642194" y="2352788"/>
        <a:ext cx="577050" cy="352432"/>
      </dsp:txXfrm>
    </dsp:sp>
    <dsp:sp modelId="{CF41DCBC-9C97-4152-BE96-AB084630BB05}">
      <dsp:nvSpPr>
        <dsp:cNvPr id="0" name=""/>
        <dsp:cNvSpPr/>
      </dsp:nvSpPr>
      <dsp:spPr>
        <a:xfrm>
          <a:off x="2239046" y="376419"/>
          <a:ext cx="392183" cy="2620538"/>
        </a:xfrm>
        <a:custGeom>
          <a:avLst/>
          <a:gdLst/>
          <a:ahLst/>
          <a:cxnLst/>
          <a:rect l="0" t="0" r="0" b="0"/>
          <a:pathLst>
            <a:path>
              <a:moveTo>
                <a:pt x="0" y="0"/>
              </a:moveTo>
              <a:lnTo>
                <a:pt x="0" y="2620538"/>
              </a:lnTo>
              <a:lnTo>
                <a:pt x="392183" y="26205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6C0FEA-3984-40FC-8685-E89235282A48}">
      <dsp:nvSpPr>
        <dsp:cNvPr id="0" name=""/>
        <dsp:cNvSpPr/>
      </dsp:nvSpPr>
      <dsp:spPr>
        <a:xfrm>
          <a:off x="2631229" y="2809776"/>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Guanajuato</a:t>
          </a:r>
          <a:endParaRPr lang="es-MX" sz="700" kern="1200" dirty="0"/>
        </a:p>
      </dsp:txBody>
      <dsp:txXfrm>
        <a:off x="2642194" y="2820741"/>
        <a:ext cx="577050" cy="352432"/>
      </dsp:txXfrm>
    </dsp:sp>
    <dsp:sp modelId="{31BA648A-7A71-44FB-8BAB-004CF14ED7C8}">
      <dsp:nvSpPr>
        <dsp:cNvPr id="0" name=""/>
        <dsp:cNvSpPr/>
      </dsp:nvSpPr>
      <dsp:spPr>
        <a:xfrm>
          <a:off x="2239046" y="376419"/>
          <a:ext cx="392183" cy="3088491"/>
        </a:xfrm>
        <a:custGeom>
          <a:avLst/>
          <a:gdLst/>
          <a:ahLst/>
          <a:cxnLst/>
          <a:rect l="0" t="0" r="0" b="0"/>
          <a:pathLst>
            <a:path>
              <a:moveTo>
                <a:pt x="0" y="0"/>
              </a:moveTo>
              <a:lnTo>
                <a:pt x="0" y="3088491"/>
              </a:lnTo>
              <a:lnTo>
                <a:pt x="392183" y="30884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D23E17-C5D5-4B31-924B-9AAA33DDB9F2}">
      <dsp:nvSpPr>
        <dsp:cNvPr id="0" name=""/>
        <dsp:cNvSpPr/>
      </dsp:nvSpPr>
      <dsp:spPr>
        <a:xfrm>
          <a:off x="2631229" y="3277730"/>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San Luis Potosí</a:t>
          </a:r>
          <a:endParaRPr lang="es-MX" sz="700" kern="1200" dirty="0"/>
        </a:p>
      </dsp:txBody>
      <dsp:txXfrm>
        <a:off x="2642194" y="3288695"/>
        <a:ext cx="577050" cy="352432"/>
      </dsp:txXfrm>
    </dsp:sp>
    <dsp:sp modelId="{12E47021-5E79-4B98-8344-209A72C7D5A8}">
      <dsp:nvSpPr>
        <dsp:cNvPr id="0" name=""/>
        <dsp:cNvSpPr/>
      </dsp:nvSpPr>
      <dsp:spPr>
        <a:xfrm>
          <a:off x="2239046" y="376419"/>
          <a:ext cx="392183" cy="3556444"/>
        </a:xfrm>
        <a:custGeom>
          <a:avLst/>
          <a:gdLst/>
          <a:ahLst/>
          <a:cxnLst/>
          <a:rect l="0" t="0" r="0" b="0"/>
          <a:pathLst>
            <a:path>
              <a:moveTo>
                <a:pt x="0" y="0"/>
              </a:moveTo>
              <a:lnTo>
                <a:pt x="0" y="3556444"/>
              </a:lnTo>
              <a:lnTo>
                <a:pt x="392183" y="35564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2E08DC-9A6C-4DC1-B4F9-DE53C419C4DA}">
      <dsp:nvSpPr>
        <dsp:cNvPr id="0" name=""/>
        <dsp:cNvSpPr/>
      </dsp:nvSpPr>
      <dsp:spPr>
        <a:xfrm>
          <a:off x="2631229" y="3745683"/>
          <a:ext cx="598980" cy="374362"/>
        </a:xfrm>
        <a:prstGeom prst="roundRect">
          <a:avLst>
            <a:gd name="adj" fmla="val 10000"/>
          </a:avLst>
        </a:prstGeom>
        <a:solidFill>
          <a:srgbClr val="FFC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b="1" kern="1200" dirty="0"/>
            <a:t>Michoacán</a:t>
          </a:r>
          <a:endParaRPr lang="es-MX" sz="700" b="1" kern="1200" dirty="0"/>
        </a:p>
      </dsp:txBody>
      <dsp:txXfrm>
        <a:off x="2642194" y="3756648"/>
        <a:ext cx="577050" cy="352432"/>
      </dsp:txXfrm>
    </dsp:sp>
    <dsp:sp modelId="{2F4471E0-7870-4529-885C-A469BA600691}">
      <dsp:nvSpPr>
        <dsp:cNvPr id="0" name=""/>
        <dsp:cNvSpPr/>
      </dsp:nvSpPr>
      <dsp:spPr>
        <a:xfrm>
          <a:off x="3880815" y="2057"/>
          <a:ext cx="964530" cy="374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a:t>CENTRO</a:t>
          </a:r>
        </a:p>
      </dsp:txBody>
      <dsp:txXfrm>
        <a:off x="3891780" y="13022"/>
        <a:ext cx="942600" cy="352432"/>
      </dsp:txXfrm>
    </dsp:sp>
    <dsp:sp modelId="{6F7A2814-5281-448C-AB12-AD6D711DDAA3}">
      <dsp:nvSpPr>
        <dsp:cNvPr id="0" name=""/>
        <dsp:cNvSpPr/>
      </dsp:nvSpPr>
      <dsp:spPr>
        <a:xfrm>
          <a:off x="3977268" y="376419"/>
          <a:ext cx="291055" cy="299864"/>
        </a:xfrm>
        <a:custGeom>
          <a:avLst/>
          <a:gdLst/>
          <a:ahLst/>
          <a:cxnLst/>
          <a:rect l="0" t="0" r="0" b="0"/>
          <a:pathLst>
            <a:path>
              <a:moveTo>
                <a:pt x="0" y="0"/>
              </a:moveTo>
              <a:lnTo>
                <a:pt x="0" y="299864"/>
              </a:lnTo>
              <a:lnTo>
                <a:pt x="291055" y="2998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26401A-6D9C-40BD-A1CC-87B95B20E01F}">
      <dsp:nvSpPr>
        <dsp:cNvPr id="0" name=""/>
        <dsp:cNvSpPr/>
      </dsp:nvSpPr>
      <dsp:spPr>
        <a:xfrm>
          <a:off x="4268324" y="489103"/>
          <a:ext cx="598980" cy="37436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CDMX</a:t>
          </a:r>
          <a:endParaRPr lang="es-MX" sz="700" kern="1200" dirty="0"/>
        </a:p>
      </dsp:txBody>
      <dsp:txXfrm>
        <a:off x="4279289" y="500068"/>
        <a:ext cx="577050" cy="352432"/>
      </dsp:txXfrm>
    </dsp:sp>
    <dsp:sp modelId="{823DCF1B-7347-4113-A31B-321874CB4D09}">
      <dsp:nvSpPr>
        <dsp:cNvPr id="0" name=""/>
        <dsp:cNvSpPr/>
      </dsp:nvSpPr>
      <dsp:spPr>
        <a:xfrm>
          <a:off x="3977268" y="376419"/>
          <a:ext cx="291055" cy="818813"/>
        </a:xfrm>
        <a:custGeom>
          <a:avLst/>
          <a:gdLst/>
          <a:ahLst/>
          <a:cxnLst/>
          <a:rect l="0" t="0" r="0" b="0"/>
          <a:pathLst>
            <a:path>
              <a:moveTo>
                <a:pt x="0" y="0"/>
              </a:moveTo>
              <a:lnTo>
                <a:pt x="0" y="818813"/>
              </a:lnTo>
              <a:lnTo>
                <a:pt x="291055" y="8188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B6FB1E-8021-435C-BAF9-A0CD5AC17768}">
      <dsp:nvSpPr>
        <dsp:cNvPr id="0" name=""/>
        <dsp:cNvSpPr/>
      </dsp:nvSpPr>
      <dsp:spPr>
        <a:xfrm>
          <a:off x="4268324" y="1008051"/>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Tlaxcala</a:t>
          </a:r>
          <a:endParaRPr lang="es-MX" sz="700" kern="1200" dirty="0"/>
        </a:p>
      </dsp:txBody>
      <dsp:txXfrm>
        <a:off x="4279289" y="1019016"/>
        <a:ext cx="577050" cy="352432"/>
      </dsp:txXfrm>
    </dsp:sp>
    <dsp:sp modelId="{1C17A1C1-E730-482B-89AB-9A8C7DEACA69}">
      <dsp:nvSpPr>
        <dsp:cNvPr id="0" name=""/>
        <dsp:cNvSpPr/>
      </dsp:nvSpPr>
      <dsp:spPr>
        <a:xfrm>
          <a:off x="3977268" y="376419"/>
          <a:ext cx="291055" cy="1337762"/>
        </a:xfrm>
        <a:custGeom>
          <a:avLst/>
          <a:gdLst/>
          <a:ahLst/>
          <a:cxnLst/>
          <a:rect l="0" t="0" r="0" b="0"/>
          <a:pathLst>
            <a:path>
              <a:moveTo>
                <a:pt x="0" y="0"/>
              </a:moveTo>
              <a:lnTo>
                <a:pt x="0" y="1337762"/>
              </a:lnTo>
              <a:lnTo>
                <a:pt x="291055" y="13377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97CB3E-A603-48C0-B12B-930E33EE2910}">
      <dsp:nvSpPr>
        <dsp:cNvPr id="0" name=""/>
        <dsp:cNvSpPr/>
      </dsp:nvSpPr>
      <dsp:spPr>
        <a:xfrm>
          <a:off x="4268324" y="1527000"/>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Morelos</a:t>
          </a:r>
          <a:endParaRPr lang="es-MX" sz="700" kern="1200" dirty="0"/>
        </a:p>
      </dsp:txBody>
      <dsp:txXfrm>
        <a:off x="4279289" y="1537965"/>
        <a:ext cx="577050" cy="352432"/>
      </dsp:txXfrm>
    </dsp:sp>
    <dsp:sp modelId="{07F36D01-5BFB-4A02-82B2-AD97BFCB0E90}">
      <dsp:nvSpPr>
        <dsp:cNvPr id="0" name=""/>
        <dsp:cNvSpPr/>
      </dsp:nvSpPr>
      <dsp:spPr>
        <a:xfrm>
          <a:off x="3977268" y="376419"/>
          <a:ext cx="291055" cy="1856711"/>
        </a:xfrm>
        <a:custGeom>
          <a:avLst/>
          <a:gdLst/>
          <a:ahLst/>
          <a:cxnLst/>
          <a:rect l="0" t="0" r="0" b="0"/>
          <a:pathLst>
            <a:path>
              <a:moveTo>
                <a:pt x="0" y="0"/>
              </a:moveTo>
              <a:lnTo>
                <a:pt x="0" y="1856711"/>
              </a:lnTo>
              <a:lnTo>
                <a:pt x="291055" y="18567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ED01CE-08D7-4676-ABD1-CE01CD6ED8D3}">
      <dsp:nvSpPr>
        <dsp:cNvPr id="0" name=""/>
        <dsp:cNvSpPr/>
      </dsp:nvSpPr>
      <dsp:spPr>
        <a:xfrm>
          <a:off x="4268324" y="2045949"/>
          <a:ext cx="598980" cy="374362"/>
        </a:xfrm>
        <a:prstGeom prst="roundRect">
          <a:avLst>
            <a:gd name="adj" fmla="val 10000"/>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b="1" kern="1200" dirty="0"/>
            <a:t>Estado de México</a:t>
          </a:r>
          <a:endParaRPr lang="es-MX" sz="700" b="1" kern="1200" dirty="0"/>
        </a:p>
      </dsp:txBody>
      <dsp:txXfrm>
        <a:off x="4279289" y="2056914"/>
        <a:ext cx="577050" cy="352432"/>
      </dsp:txXfrm>
    </dsp:sp>
    <dsp:sp modelId="{AA288D46-53AE-47C0-8A5E-98A9C9F1F2C6}">
      <dsp:nvSpPr>
        <dsp:cNvPr id="0" name=""/>
        <dsp:cNvSpPr/>
      </dsp:nvSpPr>
      <dsp:spPr>
        <a:xfrm>
          <a:off x="3977268" y="376419"/>
          <a:ext cx="291055" cy="2325637"/>
        </a:xfrm>
        <a:custGeom>
          <a:avLst/>
          <a:gdLst/>
          <a:ahLst/>
          <a:cxnLst/>
          <a:rect l="0" t="0" r="0" b="0"/>
          <a:pathLst>
            <a:path>
              <a:moveTo>
                <a:pt x="0" y="0"/>
              </a:moveTo>
              <a:lnTo>
                <a:pt x="0" y="2325637"/>
              </a:lnTo>
              <a:lnTo>
                <a:pt x="291055" y="2325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793F46-FCB2-47CF-BA71-3E1579260F8E}">
      <dsp:nvSpPr>
        <dsp:cNvPr id="0" name=""/>
        <dsp:cNvSpPr/>
      </dsp:nvSpPr>
      <dsp:spPr>
        <a:xfrm>
          <a:off x="4268324" y="2514876"/>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Querétaro</a:t>
          </a:r>
          <a:endParaRPr lang="es-MX" sz="700" kern="1200" dirty="0"/>
        </a:p>
      </dsp:txBody>
      <dsp:txXfrm>
        <a:off x="4279289" y="2525841"/>
        <a:ext cx="577050" cy="352432"/>
      </dsp:txXfrm>
    </dsp:sp>
    <dsp:sp modelId="{C27209C5-492B-4F42-ADDC-66C5DC704B0F}">
      <dsp:nvSpPr>
        <dsp:cNvPr id="0" name=""/>
        <dsp:cNvSpPr/>
      </dsp:nvSpPr>
      <dsp:spPr>
        <a:xfrm>
          <a:off x="3977268" y="376419"/>
          <a:ext cx="291055" cy="2844586"/>
        </a:xfrm>
        <a:custGeom>
          <a:avLst/>
          <a:gdLst/>
          <a:ahLst/>
          <a:cxnLst/>
          <a:rect l="0" t="0" r="0" b="0"/>
          <a:pathLst>
            <a:path>
              <a:moveTo>
                <a:pt x="0" y="0"/>
              </a:moveTo>
              <a:lnTo>
                <a:pt x="0" y="2844586"/>
              </a:lnTo>
              <a:lnTo>
                <a:pt x="291055" y="28445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F2A6CD-DE5B-462E-8FFA-7E3181B8AF70}">
      <dsp:nvSpPr>
        <dsp:cNvPr id="0" name=""/>
        <dsp:cNvSpPr/>
      </dsp:nvSpPr>
      <dsp:spPr>
        <a:xfrm>
          <a:off x="4268324" y="3033825"/>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Hidalgo</a:t>
          </a:r>
          <a:endParaRPr lang="es-MX" sz="700" kern="1200" dirty="0"/>
        </a:p>
      </dsp:txBody>
      <dsp:txXfrm>
        <a:off x="4279289" y="3044790"/>
        <a:ext cx="577050" cy="352432"/>
      </dsp:txXfrm>
    </dsp:sp>
    <dsp:sp modelId="{01D9595B-72CD-4DEE-94CB-997737AD2BAE}">
      <dsp:nvSpPr>
        <dsp:cNvPr id="0" name=""/>
        <dsp:cNvSpPr/>
      </dsp:nvSpPr>
      <dsp:spPr>
        <a:xfrm>
          <a:off x="3977268" y="376419"/>
          <a:ext cx="291055" cy="3428401"/>
        </a:xfrm>
        <a:custGeom>
          <a:avLst/>
          <a:gdLst/>
          <a:ahLst/>
          <a:cxnLst/>
          <a:rect l="0" t="0" r="0" b="0"/>
          <a:pathLst>
            <a:path>
              <a:moveTo>
                <a:pt x="0" y="0"/>
              </a:moveTo>
              <a:lnTo>
                <a:pt x="0" y="3428401"/>
              </a:lnTo>
              <a:lnTo>
                <a:pt x="291055" y="34284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51B37D-83BF-402F-B170-0A0435E24DF6}">
      <dsp:nvSpPr>
        <dsp:cNvPr id="0" name=""/>
        <dsp:cNvSpPr/>
      </dsp:nvSpPr>
      <dsp:spPr>
        <a:xfrm>
          <a:off x="4268324" y="3617640"/>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Puebla</a:t>
          </a:r>
          <a:endParaRPr lang="es-MX" sz="700" kern="1200" dirty="0"/>
        </a:p>
      </dsp:txBody>
      <dsp:txXfrm>
        <a:off x="4279289" y="3628605"/>
        <a:ext cx="577050" cy="352432"/>
      </dsp:txXfrm>
    </dsp:sp>
    <dsp:sp modelId="{1D269099-CDE0-4DD1-B9AB-9DFD826E62DA}">
      <dsp:nvSpPr>
        <dsp:cNvPr id="0" name=""/>
        <dsp:cNvSpPr/>
      </dsp:nvSpPr>
      <dsp:spPr>
        <a:xfrm>
          <a:off x="5458858" y="2057"/>
          <a:ext cx="920857" cy="374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a:t>NORESTE</a:t>
          </a:r>
        </a:p>
      </dsp:txBody>
      <dsp:txXfrm>
        <a:off x="5469823" y="13022"/>
        <a:ext cx="898927" cy="352432"/>
      </dsp:txXfrm>
    </dsp:sp>
    <dsp:sp modelId="{61BE8328-F393-4075-85C6-6DB7478D682F}">
      <dsp:nvSpPr>
        <dsp:cNvPr id="0" name=""/>
        <dsp:cNvSpPr/>
      </dsp:nvSpPr>
      <dsp:spPr>
        <a:xfrm>
          <a:off x="5550944" y="376419"/>
          <a:ext cx="286692" cy="429603"/>
        </a:xfrm>
        <a:custGeom>
          <a:avLst/>
          <a:gdLst/>
          <a:ahLst/>
          <a:cxnLst/>
          <a:rect l="0" t="0" r="0" b="0"/>
          <a:pathLst>
            <a:path>
              <a:moveTo>
                <a:pt x="0" y="0"/>
              </a:moveTo>
              <a:lnTo>
                <a:pt x="0" y="429603"/>
              </a:lnTo>
              <a:lnTo>
                <a:pt x="286692" y="4296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887940-01D5-44A7-B0FE-B5BABDDA751F}">
      <dsp:nvSpPr>
        <dsp:cNvPr id="0" name=""/>
        <dsp:cNvSpPr/>
      </dsp:nvSpPr>
      <dsp:spPr>
        <a:xfrm>
          <a:off x="5837637" y="618842"/>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Chihuahua</a:t>
          </a:r>
          <a:endParaRPr lang="es-MX" sz="700" kern="1200" dirty="0"/>
        </a:p>
      </dsp:txBody>
      <dsp:txXfrm>
        <a:off x="5848602" y="629807"/>
        <a:ext cx="577050" cy="352432"/>
      </dsp:txXfrm>
    </dsp:sp>
    <dsp:sp modelId="{795CA426-C95B-4B8D-AD99-D08E39852B89}">
      <dsp:nvSpPr>
        <dsp:cNvPr id="0" name=""/>
        <dsp:cNvSpPr/>
      </dsp:nvSpPr>
      <dsp:spPr>
        <a:xfrm>
          <a:off x="5550944" y="376419"/>
          <a:ext cx="286692" cy="1078287"/>
        </a:xfrm>
        <a:custGeom>
          <a:avLst/>
          <a:gdLst/>
          <a:ahLst/>
          <a:cxnLst/>
          <a:rect l="0" t="0" r="0" b="0"/>
          <a:pathLst>
            <a:path>
              <a:moveTo>
                <a:pt x="0" y="0"/>
              </a:moveTo>
              <a:lnTo>
                <a:pt x="0" y="1078287"/>
              </a:lnTo>
              <a:lnTo>
                <a:pt x="286692" y="10782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49ADFE-1145-42EC-8EBE-E3C071457596}">
      <dsp:nvSpPr>
        <dsp:cNvPr id="0" name=""/>
        <dsp:cNvSpPr/>
      </dsp:nvSpPr>
      <dsp:spPr>
        <a:xfrm>
          <a:off x="5837637" y="1267526"/>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Coahuila</a:t>
          </a:r>
          <a:endParaRPr lang="es-MX" sz="700" kern="1200" dirty="0"/>
        </a:p>
      </dsp:txBody>
      <dsp:txXfrm>
        <a:off x="5848602" y="1278491"/>
        <a:ext cx="577050" cy="352432"/>
      </dsp:txXfrm>
    </dsp:sp>
    <dsp:sp modelId="{8734471F-5741-4492-A6E4-CEC03112F8B7}">
      <dsp:nvSpPr>
        <dsp:cNvPr id="0" name=""/>
        <dsp:cNvSpPr/>
      </dsp:nvSpPr>
      <dsp:spPr>
        <a:xfrm>
          <a:off x="5550944" y="376419"/>
          <a:ext cx="286692" cy="1676953"/>
        </a:xfrm>
        <a:custGeom>
          <a:avLst/>
          <a:gdLst/>
          <a:ahLst/>
          <a:cxnLst/>
          <a:rect l="0" t="0" r="0" b="0"/>
          <a:pathLst>
            <a:path>
              <a:moveTo>
                <a:pt x="0" y="0"/>
              </a:moveTo>
              <a:lnTo>
                <a:pt x="0" y="1676953"/>
              </a:lnTo>
              <a:lnTo>
                <a:pt x="286692" y="16769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3CAA21-784C-4E9D-B852-7E5A31795413}">
      <dsp:nvSpPr>
        <dsp:cNvPr id="0" name=""/>
        <dsp:cNvSpPr/>
      </dsp:nvSpPr>
      <dsp:spPr>
        <a:xfrm>
          <a:off x="5837637" y="1866192"/>
          <a:ext cx="598980" cy="374362"/>
        </a:xfrm>
        <a:prstGeom prst="roundRect">
          <a:avLst>
            <a:gd name="adj" fmla="val 10000"/>
          </a:avLst>
        </a:prstGeom>
        <a:solidFill>
          <a:srgbClr val="0070C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b="1" kern="1200" dirty="0"/>
            <a:t>Durango</a:t>
          </a:r>
          <a:endParaRPr lang="es-MX" sz="700" b="1" kern="1200" dirty="0"/>
        </a:p>
      </dsp:txBody>
      <dsp:txXfrm>
        <a:off x="5848602" y="1877157"/>
        <a:ext cx="577050" cy="352432"/>
      </dsp:txXfrm>
    </dsp:sp>
    <dsp:sp modelId="{B81A1FDE-70FF-4604-BA61-A2621C81F28D}">
      <dsp:nvSpPr>
        <dsp:cNvPr id="0" name=""/>
        <dsp:cNvSpPr/>
      </dsp:nvSpPr>
      <dsp:spPr>
        <a:xfrm>
          <a:off x="5550944" y="376419"/>
          <a:ext cx="286692" cy="2181051"/>
        </a:xfrm>
        <a:custGeom>
          <a:avLst/>
          <a:gdLst/>
          <a:ahLst/>
          <a:cxnLst/>
          <a:rect l="0" t="0" r="0" b="0"/>
          <a:pathLst>
            <a:path>
              <a:moveTo>
                <a:pt x="0" y="0"/>
              </a:moveTo>
              <a:lnTo>
                <a:pt x="0" y="2181051"/>
              </a:lnTo>
              <a:lnTo>
                <a:pt x="286692" y="2181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A9093D-A145-4544-B9BD-E6C155BF50C9}">
      <dsp:nvSpPr>
        <dsp:cNvPr id="0" name=""/>
        <dsp:cNvSpPr/>
      </dsp:nvSpPr>
      <dsp:spPr>
        <a:xfrm>
          <a:off x="5837637" y="2370290"/>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Nuevo León</a:t>
          </a:r>
          <a:endParaRPr lang="es-MX" sz="700" kern="1200" dirty="0"/>
        </a:p>
      </dsp:txBody>
      <dsp:txXfrm>
        <a:off x="5848602" y="2381255"/>
        <a:ext cx="577050" cy="352432"/>
      </dsp:txXfrm>
    </dsp:sp>
    <dsp:sp modelId="{4008B939-05F9-4736-8039-59F3E8953530}">
      <dsp:nvSpPr>
        <dsp:cNvPr id="0" name=""/>
        <dsp:cNvSpPr/>
      </dsp:nvSpPr>
      <dsp:spPr>
        <a:xfrm>
          <a:off x="5550944" y="376419"/>
          <a:ext cx="286692" cy="2714847"/>
        </a:xfrm>
        <a:custGeom>
          <a:avLst/>
          <a:gdLst/>
          <a:ahLst/>
          <a:cxnLst/>
          <a:rect l="0" t="0" r="0" b="0"/>
          <a:pathLst>
            <a:path>
              <a:moveTo>
                <a:pt x="0" y="0"/>
              </a:moveTo>
              <a:lnTo>
                <a:pt x="0" y="2714847"/>
              </a:lnTo>
              <a:lnTo>
                <a:pt x="286692" y="27148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984C1D-E1B4-4FA1-A92A-228C60ADABC9}">
      <dsp:nvSpPr>
        <dsp:cNvPr id="0" name=""/>
        <dsp:cNvSpPr/>
      </dsp:nvSpPr>
      <dsp:spPr>
        <a:xfrm>
          <a:off x="5837637" y="2904086"/>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Tamaulipas</a:t>
          </a:r>
          <a:endParaRPr lang="es-MX" sz="700" kern="1200" dirty="0"/>
        </a:p>
      </dsp:txBody>
      <dsp:txXfrm>
        <a:off x="5848602" y="2915051"/>
        <a:ext cx="577050" cy="352432"/>
      </dsp:txXfrm>
    </dsp:sp>
    <dsp:sp modelId="{43372464-2FE4-45CB-98BF-D60034825CEF}">
      <dsp:nvSpPr>
        <dsp:cNvPr id="0" name=""/>
        <dsp:cNvSpPr/>
      </dsp:nvSpPr>
      <dsp:spPr>
        <a:xfrm>
          <a:off x="6798620" y="2057"/>
          <a:ext cx="963249" cy="374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a:t>NOROESTE </a:t>
          </a:r>
        </a:p>
      </dsp:txBody>
      <dsp:txXfrm>
        <a:off x="6809585" y="13022"/>
        <a:ext cx="941319" cy="352432"/>
      </dsp:txXfrm>
    </dsp:sp>
    <dsp:sp modelId="{CB51F675-39A0-4DB3-B85A-6549CDD750ED}">
      <dsp:nvSpPr>
        <dsp:cNvPr id="0" name=""/>
        <dsp:cNvSpPr/>
      </dsp:nvSpPr>
      <dsp:spPr>
        <a:xfrm>
          <a:off x="6894945" y="376419"/>
          <a:ext cx="228019" cy="494473"/>
        </a:xfrm>
        <a:custGeom>
          <a:avLst/>
          <a:gdLst/>
          <a:ahLst/>
          <a:cxnLst/>
          <a:rect l="0" t="0" r="0" b="0"/>
          <a:pathLst>
            <a:path>
              <a:moveTo>
                <a:pt x="0" y="0"/>
              </a:moveTo>
              <a:lnTo>
                <a:pt x="0" y="494473"/>
              </a:lnTo>
              <a:lnTo>
                <a:pt x="228019" y="4944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875D2B-33D9-46F2-903D-466462C90520}">
      <dsp:nvSpPr>
        <dsp:cNvPr id="0" name=""/>
        <dsp:cNvSpPr/>
      </dsp:nvSpPr>
      <dsp:spPr>
        <a:xfrm>
          <a:off x="7122964" y="683711"/>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Baja California</a:t>
          </a:r>
        </a:p>
      </dsp:txBody>
      <dsp:txXfrm>
        <a:off x="7133929" y="694676"/>
        <a:ext cx="577050" cy="352432"/>
      </dsp:txXfrm>
    </dsp:sp>
    <dsp:sp modelId="{9E630753-2474-48EC-994E-C02A914EECEC}">
      <dsp:nvSpPr>
        <dsp:cNvPr id="0" name=""/>
        <dsp:cNvSpPr/>
      </dsp:nvSpPr>
      <dsp:spPr>
        <a:xfrm>
          <a:off x="6894945" y="376419"/>
          <a:ext cx="228019" cy="1143157"/>
        </a:xfrm>
        <a:custGeom>
          <a:avLst/>
          <a:gdLst/>
          <a:ahLst/>
          <a:cxnLst/>
          <a:rect l="0" t="0" r="0" b="0"/>
          <a:pathLst>
            <a:path>
              <a:moveTo>
                <a:pt x="0" y="0"/>
              </a:moveTo>
              <a:lnTo>
                <a:pt x="0" y="1143157"/>
              </a:lnTo>
              <a:lnTo>
                <a:pt x="228019" y="11431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B5CC84-73BB-47B3-82CE-94B580E356CF}">
      <dsp:nvSpPr>
        <dsp:cNvPr id="0" name=""/>
        <dsp:cNvSpPr/>
      </dsp:nvSpPr>
      <dsp:spPr>
        <a:xfrm>
          <a:off x="7122964" y="1332395"/>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Baja California Sur</a:t>
          </a:r>
        </a:p>
      </dsp:txBody>
      <dsp:txXfrm>
        <a:off x="7133929" y="1343360"/>
        <a:ext cx="577050" cy="352432"/>
      </dsp:txXfrm>
    </dsp:sp>
    <dsp:sp modelId="{F5AAB877-FB60-462E-A935-C546A9F7CB9B}">
      <dsp:nvSpPr>
        <dsp:cNvPr id="0" name=""/>
        <dsp:cNvSpPr/>
      </dsp:nvSpPr>
      <dsp:spPr>
        <a:xfrm>
          <a:off x="6894945" y="376419"/>
          <a:ext cx="228019" cy="1727937"/>
        </a:xfrm>
        <a:custGeom>
          <a:avLst/>
          <a:gdLst/>
          <a:ahLst/>
          <a:cxnLst/>
          <a:rect l="0" t="0" r="0" b="0"/>
          <a:pathLst>
            <a:path>
              <a:moveTo>
                <a:pt x="0" y="0"/>
              </a:moveTo>
              <a:lnTo>
                <a:pt x="0" y="1727937"/>
              </a:lnTo>
              <a:lnTo>
                <a:pt x="228019" y="17279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9F61E7-BD1D-4473-947B-9423A61380CE}">
      <dsp:nvSpPr>
        <dsp:cNvPr id="0" name=""/>
        <dsp:cNvSpPr/>
      </dsp:nvSpPr>
      <dsp:spPr>
        <a:xfrm>
          <a:off x="7122964" y="1917176"/>
          <a:ext cx="598980" cy="3743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a:t>Sonora</a:t>
          </a:r>
        </a:p>
      </dsp:txBody>
      <dsp:txXfrm>
        <a:off x="7133929" y="1928141"/>
        <a:ext cx="577050" cy="352432"/>
      </dsp:txXfrm>
    </dsp:sp>
    <dsp:sp modelId="{72BEED9A-F2C9-45EB-8561-8A3AA9666690}">
      <dsp:nvSpPr>
        <dsp:cNvPr id="0" name=""/>
        <dsp:cNvSpPr/>
      </dsp:nvSpPr>
      <dsp:spPr>
        <a:xfrm>
          <a:off x="6894945" y="376419"/>
          <a:ext cx="228019" cy="2325637"/>
        </a:xfrm>
        <a:custGeom>
          <a:avLst/>
          <a:gdLst/>
          <a:ahLst/>
          <a:cxnLst/>
          <a:rect l="0" t="0" r="0" b="0"/>
          <a:pathLst>
            <a:path>
              <a:moveTo>
                <a:pt x="0" y="0"/>
              </a:moveTo>
              <a:lnTo>
                <a:pt x="0" y="2325637"/>
              </a:lnTo>
              <a:lnTo>
                <a:pt x="228019" y="2325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E081FA-AECE-4229-A21B-6ED8C0970A08}">
      <dsp:nvSpPr>
        <dsp:cNvPr id="0" name=""/>
        <dsp:cNvSpPr/>
      </dsp:nvSpPr>
      <dsp:spPr>
        <a:xfrm>
          <a:off x="7122964" y="2514876"/>
          <a:ext cx="598980" cy="374362"/>
        </a:xfrm>
        <a:prstGeom prst="roundRect">
          <a:avLst>
            <a:gd name="adj" fmla="val 10000"/>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b="1" kern="1200" dirty="0"/>
            <a:t>Sinaloa</a:t>
          </a:r>
        </a:p>
      </dsp:txBody>
      <dsp:txXfrm>
        <a:off x="7133929" y="2525841"/>
        <a:ext cx="577050" cy="3524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s-MX"/>
          </a:p>
        </p:txBody>
      </p:sp>
      <p:sp>
        <p:nvSpPr>
          <p:cNvPr id="3" name="Marcador de fecha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91510478-96CE-8442-80ED-C9D291AB3D06}" type="datetimeFigureOut">
              <a:rPr lang="es-MX" smtClean="0"/>
              <a:t>20/05/2019</a:t>
            </a:fld>
            <a:endParaRPr lang="es-MX"/>
          </a:p>
        </p:txBody>
      </p:sp>
      <p:sp>
        <p:nvSpPr>
          <p:cNvPr id="4" name="Marcador de imagen de diapositiva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s-MX"/>
          </a:p>
        </p:txBody>
      </p:sp>
      <p:sp>
        <p:nvSpPr>
          <p:cNvPr id="5" name="Marcador de notas 4"/>
          <p:cNvSpPr>
            <a:spLocks noGrp="1"/>
          </p:cNvSpPr>
          <p:nvPr>
            <p:ph type="body" sz="quarter" idx="3"/>
          </p:nvPr>
        </p:nvSpPr>
        <p:spPr>
          <a:xfrm>
            <a:off x="701993" y="4478476"/>
            <a:ext cx="5615940" cy="3664208"/>
          </a:xfrm>
          <a:prstGeom prst="rect">
            <a:avLst/>
          </a:prstGeom>
        </p:spPr>
        <p:txBody>
          <a:bodyPr vert="horz" lIns="93287" tIns="46644" rIns="93287" bIns="46644" rtlCol="0"/>
          <a:lstStyle/>
          <a:p>
            <a:r>
              <a:rPr lang="es-ES"/>
              <a:t>Editar los estilos de texto del patrón
Segundo nivel
Tercer nivel
Cuarto nivel
Quinto nivel</a:t>
            </a:r>
            <a:endParaRPr lang="es-MX"/>
          </a:p>
        </p:txBody>
      </p:sp>
      <p:sp>
        <p:nvSpPr>
          <p:cNvPr id="6" name="Marcador de pie de página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C716B4F6-D9F4-5447-BFFF-4461FF9C11BB}" type="slidenum">
              <a:rPr lang="es-MX" smtClean="0"/>
              <a:t>‹Nº›</a:t>
            </a:fld>
            <a:endParaRPr lang="es-MX"/>
          </a:p>
        </p:txBody>
      </p:sp>
    </p:spTree>
    <p:extLst>
      <p:ext uri="{BB962C8B-B14F-4D97-AF65-F5344CB8AC3E}">
        <p14:creationId xmlns:p14="http://schemas.microsoft.com/office/powerpoint/2010/main" val="78250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FA3D3ED5-292F-B54B-B415-A2AE3E76592D}" type="datetime1">
              <a:rPr lang="es-MX" smtClean="0"/>
              <a:t>20/05/2019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BEC2A7-79C7-B64C-80AF-BA05245954DE}" type="slidenum">
              <a:rPr lang="es-MX" smtClean="0"/>
              <a:t>‹Nº›</a:t>
            </a:fld>
            <a:endParaRPr lang="es-MX"/>
          </a:p>
        </p:txBody>
      </p:sp>
      <p:pic>
        <p:nvPicPr>
          <p:cNvPr id="14" name="Marcador de contenido 3"/>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72201" y="1176636"/>
            <a:ext cx="2931090" cy="5681364"/>
          </a:xfrm>
          <a:prstGeom prst="rect">
            <a:avLst/>
          </a:prstGeom>
          <a:ln>
            <a:noFill/>
          </a:ln>
        </p:spPr>
      </p:pic>
    </p:spTree>
    <p:extLst>
      <p:ext uri="{BB962C8B-B14F-4D97-AF65-F5344CB8AC3E}">
        <p14:creationId xmlns:p14="http://schemas.microsoft.com/office/powerpoint/2010/main" val="68784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los estilos de texto del patrón
Segundo nivel
Tercer nivel
Cuarto nivel
Quinto nivel</a:t>
            </a:r>
            <a:endParaRPr lang="es-MX"/>
          </a:p>
        </p:txBody>
      </p:sp>
      <p:sp>
        <p:nvSpPr>
          <p:cNvPr id="4" name="Marcador de fecha 3"/>
          <p:cNvSpPr>
            <a:spLocks noGrp="1"/>
          </p:cNvSpPr>
          <p:nvPr>
            <p:ph type="dt" sz="half" idx="10"/>
          </p:nvPr>
        </p:nvSpPr>
        <p:spPr/>
        <p:txBody>
          <a:bodyPr/>
          <a:lstStyle/>
          <a:p>
            <a:fld id="{AD4CBE16-A9B3-0F43-979A-0DC80557CD13}" type="datetime1">
              <a:rPr lang="es-MX" smtClean="0"/>
              <a:t>20/05/2019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BEC2A7-79C7-B64C-80AF-BA05245954DE}" type="slidenum">
              <a:rPr lang="es-MX" smtClean="0"/>
              <a:t>‹Nº›</a:t>
            </a:fld>
            <a:endParaRPr lang="es-MX"/>
          </a:p>
        </p:txBody>
      </p:sp>
    </p:spTree>
    <p:extLst>
      <p:ext uri="{BB962C8B-B14F-4D97-AF65-F5344CB8AC3E}">
        <p14:creationId xmlns:p14="http://schemas.microsoft.com/office/powerpoint/2010/main" val="6492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los estilos de texto del patrón
Segundo nivel
Tercer nivel
Cuarto nivel
Quinto nivel</a:t>
            </a:r>
            <a:endParaRPr lang="es-MX"/>
          </a:p>
        </p:txBody>
      </p:sp>
      <p:sp>
        <p:nvSpPr>
          <p:cNvPr id="4" name="Marcador de fecha 3"/>
          <p:cNvSpPr>
            <a:spLocks noGrp="1"/>
          </p:cNvSpPr>
          <p:nvPr>
            <p:ph type="dt" sz="half" idx="10"/>
          </p:nvPr>
        </p:nvSpPr>
        <p:spPr/>
        <p:txBody>
          <a:bodyPr/>
          <a:lstStyle/>
          <a:p>
            <a:fld id="{D6E9F3B7-8A0F-764C-AEA2-F826648BD8E7}" type="datetime1">
              <a:rPr lang="es-MX" smtClean="0"/>
              <a:t>20/05/2019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BEC2A7-79C7-B64C-80AF-BA05245954DE}" type="slidenum">
              <a:rPr lang="es-MX" smtClean="0"/>
              <a:t>‹Nº›</a:t>
            </a:fld>
            <a:endParaRPr lang="es-MX"/>
          </a:p>
        </p:txBody>
      </p:sp>
    </p:spTree>
    <p:extLst>
      <p:ext uri="{BB962C8B-B14F-4D97-AF65-F5344CB8AC3E}">
        <p14:creationId xmlns:p14="http://schemas.microsoft.com/office/powerpoint/2010/main" val="99653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los estilos de texto del patrón
Segundo nivel
Tercer nivel
Cuarto nivel
Quinto nivel</a:t>
            </a:r>
            <a:endParaRPr lang="es-MX"/>
          </a:p>
        </p:txBody>
      </p:sp>
      <p:sp>
        <p:nvSpPr>
          <p:cNvPr id="4" name="Marcador de fecha 3"/>
          <p:cNvSpPr>
            <a:spLocks noGrp="1"/>
          </p:cNvSpPr>
          <p:nvPr>
            <p:ph type="dt" sz="half" idx="10"/>
          </p:nvPr>
        </p:nvSpPr>
        <p:spPr/>
        <p:txBody>
          <a:bodyPr/>
          <a:lstStyle/>
          <a:p>
            <a:fld id="{DE20BBE0-D64E-D84C-A472-A2E4A367BADF}" type="datetime1">
              <a:rPr lang="es-MX" smtClean="0"/>
              <a:t>20/05/2019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BEC2A7-79C7-B64C-80AF-BA05245954DE}" type="slidenum">
              <a:rPr lang="es-MX" smtClean="0"/>
              <a:t>‹Nº›</a:t>
            </a:fld>
            <a:endParaRPr lang="es-MX"/>
          </a:p>
        </p:txBody>
      </p:sp>
      <p:pic>
        <p:nvPicPr>
          <p:cNvPr id="7" name="Marcador de contenido 3"/>
          <p:cNvPicPr>
            <a:picLocks noChangeAspect="1"/>
          </p:cNvPicPr>
          <p:nvPr/>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r="5740"/>
          <a:stretch/>
        </p:blipFill>
        <p:spPr>
          <a:xfrm>
            <a:off x="6172201" y="1176636"/>
            <a:ext cx="2931090" cy="5681364"/>
          </a:xfrm>
          <a:prstGeom prst="rect">
            <a:avLst/>
          </a:prstGeom>
          <a:ln>
            <a:noFill/>
          </a:ln>
        </p:spPr>
      </p:pic>
      <p:pic>
        <p:nvPicPr>
          <p:cNvPr id="8" name="Imagen 7"/>
          <p:cNvPicPr>
            <a:picLocks noChangeAspect="1"/>
          </p:cNvPicPr>
          <p:nvPr/>
        </p:nvPicPr>
        <p:blipFill rotWithShape="1">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225120" y="84272"/>
            <a:ext cx="691339" cy="985392"/>
          </a:xfrm>
          <a:prstGeom prst="rect">
            <a:avLst/>
          </a:prstGeom>
        </p:spPr>
      </p:pic>
      <p:pic>
        <p:nvPicPr>
          <p:cNvPr id="9" name="Imagen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9964" y="142236"/>
            <a:ext cx="989326" cy="885670"/>
          </a:xfrm>
          <a:prstGeom prst="rect">
            <a:avLst/>
          </a:prstGeom>
        </p:spPr>
      </p:pic>
    </p:spTree>
    <p:extLst>
      <p:ext uri="{BB962C8B-B14F-4D97-AF65-F5344CB8AC3E}">
        <p14:creationId xmlns:p14="http://schemas.microsoft.com/office/powerpoint/2010/main" val="32907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
Segundo nivel
Tercer nivel
Cuarto nivel
Quinto nivel</a:t>
            </a:r>
          </a:p>
        </p:txBody>
      </p:sp>
      <p:sp>
        <p:nvSpPr>
          <p:cNvPr id="4" name="Marcador de fecha 3"/>
          <p:cNvSpPr>
            <a:spLocks noGrp="1"/>
          </p:cNvSpPr>
          <p:nvPr>
            <p:ph type="dt" sz="half" idx="10"/>
          </p:nvPr>
        </p:nvSpPr>
        <p:spPr/>
        <p:txBody>
          <a:bodyPr/>
          <a:lstStyle/>
          <a:p>
            <a:fld id="{93996E39-B846-384E-A111-158D2CBF5562}" type="datetime1">
              <a:rPr lang="es-MX" smtClean="0"/>
              <a:t>20/05/2019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BEC2A7-79C7-B64C-80AF-BA05245954DE}" type="slidenum">
              <a:rPr lang="es-MX" smtClean="0"/>
              <a:t>‹Nº›</a:t>
            </a:fld>
            <a:endParaRPr lang="es-MX"/>
          </a:p>
        </p:txBody>
      </p:sp>
      <p:pic>
        <p:nvPicPr>
          <p:cNvPr id="8" name="Imagen 7"/>
          <p:cNvPicPr>
            <a:picLocks noChangeAspect="1"/>
          </p:cNvPicPr>
          <p:nvPr/>
        </p:nvPicPr>
        <p:blipFill rotWithShape="1">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225120" y="84272"/>
            <a:ext cx="691339" cy="985392"/>
          </a:xfrm>
          <a:prstGeom prst="rect">
            <a:avLst/>
          </a:prstGeom>
        </p:spPr>
      </p:pic>
      <p:pic>
        <p:nvPicPr>
          <p:cNvPr id="9" name="Imagen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964" y="142236"/>
            <a:ext cx="989326" cy="885670"/>
          </a:xfrm>
          <a:prstGeom prst="rect">
            <a:avLst/>
          </a:prstGeom>
        </p:spPr>
      </p:pic>
      <p:pic>
        <p:nvPicPr>
          <p:cNvPr id="12" name="Marcador de contenido 3"/>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72201" y="1176636"/>
            <a:ext cx="2931090" cy="5681364"/>
          </a:xfrm>
          <a:prstGeom prst="rect">
            <a:avLst/>
          </a:prstGeom>
          <a:ln>
            <a:noFill/>
          </a:ln>
        </p:spPr>
      </p:pic>
    </p:spTree>
    <p:extLst>
      <p:ext uri="{BB962C8B-B14F-4D97-AF65-F5344CB8AC3E}">
        <p14:creationId xmlns:p14="http://schemas.microsoft.com/office/powerpoint/2010/main" val="408010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Editar los estilos de texto del patrón
Segundo nivel
Tercer nivel
Cuarto nivel
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Editar los estilos de texto del patrón
Segundo nivel
Tercer nivel
Cuarto nivel
Quinto nivel</a:t>
            </a:r>
            <a:endParaRPr lang="es-MX"/>
          </a:p>
        </p:txBody>
      </p:sp>
      <p:sp>
        <p:nvSpPr>
          <p:cNvPr id="5" name="Marcador de fecha 4"/>
          <p:cNvSpPr>
            <a:spLocks noGrp="1"/>
          </p:cNvSpPr>
          <p:nvPr>
            <p:ph type="dt" sz="half" idx="10"/>
          </p:nvPr>
        </p:nvSpPr>
        <p:spPr/>
        <p:txBody>
          <a:bodyPr/>
          <a:lstStyle/>
          <a:p>
            <a:fld id="{3041E493-4142-C548-9A9E-55AFF62135F4}" type="datetime1">
              <a:rPr lang="es-MX" smtClean="0"/>
              <a:t>20/05/2019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ABEC2A7-79C7-B64C-80AF-BA05245954DE}" type="slidenum">
              <a:rPr lang="es-MX" smtClean="0"/>
              <a:t>‹Nº›</a:t>
            </a:fld>
            <a:endParaRPr lang="es-MX"/>
          </a:p>
        </p:txBody>
      </p:sp>
      <p:pic>
        <p:nvPicPr>
          <p:cNvPr id="9" name="Imagen 8"/>
          <p:cNvPicPr>
            <a:picLocks noChangeAspect="1"/>
          </p:cNvPicPr>
          <p:nvPr/>
        </p:nvPicPr>
        <p:blipFill rotWithShape="1">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225120" y="84272"/>
            <a:ext cx="691339" cy="985392"/>
          </a:xfrm>
          <a:prstGeom prst="rect">
            <a:avLst/>
          </a:prstGeom>
        </p:spPr>
      </p:pic>
      <p:pic>
        <p:nvPicPr>
          <p:cNvPr id="10" name="Imagen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964" y="142236"/>
            <a:ext cx="989326" cy="885670"/>
          </a:xfrm>
          <a:prstGeom prst="rect">
            <a:avLst/>
          </a:prstGeom>
        </p:spPr>
      </p:pic>
      <p:pic>
        <p:nvPicPr>
          <p:cNvPr id="13" name="Marcador de contenido 3"/>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72201" y="1176636"/>
            <a:ext cx="2931090" cy="5681364"/>
          </a:xfrm>
          <a:prstGeom prst="rect">
            <a:avLst/>
          </a:prstGeom>
          <a:ln>
            <a:noFill/>
          </a:ln>
        </p:spPr>
      </p:pic>
    </p:spTree>
    <p:extLst>
      <p:ext uri="{BB962C8B-B14F-4D97-AF65-F5344CB8AC3E}">
        <p14:creationId xmlns:p14="http://schemas.microsoft.com/office/powerpoint/2010/main" val="66444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
Segundo nivel
Tercer nivel
Cuarto nivel
Quinto nivel</a:t>
            </a:r>
          </a:p>
        </p:txBody>
      </p:sp>
      <p:sp>
        <p:nvSpPr>
          <p:cNvPr id="4" name="Marcador de contenido 3"/>
          <p:cNvSpPr>
            <a:spLocks noGrp="1"/>
          </p:cNvSpPr>
          <p:nvPr>
            <p:ph sz="half" idx="2"/>
          </p:nvPr>
        </p:nvSpPr>
        <p:spPr>
          <a:xfrm>
            <a:off x="629842" y="2505075"/>
            <a:ext cx="3868340" cy="3684588"/>
          </a:xfrm>
        </p:spPr>
        <p:txBody>
          <a:bodyPr/>
          <a:lstStyle/>
          <a:p>
            <a:pPr lvl="0"/>
            <a:r>
              <a:rPr lang="es-ES"/>
              <a:t>Editar los estilos de texto del patrón
Segundo nivel
Tercer nivel
Cuarto nivel
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
Segundo nivel
Tercer nivel
Cuarto nivel
Quinto nivel</a:t>
            </a:r>
          </a:p>
        </p:txBody>
      </p:sp>
      <p:sp>
        <p:nvSpPr>
          <p:cNvPr id="6" name="Marcador de contenido 5"/>
          <p:cNvSpPr>
            <a:spLocks noGrp="1"/>
          </p:cNvSpPr>
          <p:nvPr>
            <p:ph sz="quarter" idx="4"/>
          </p:nvPr>
        </p:nvSpPr>
        <p:spPr>
          <a:xfrm>
            <a:off x="4629150" y="2505075"/>
            <a:ext cx="3887391" cy="3684588"/>
          </a:xfrm>
        </p:spPr>
        <p:txBody>
          <a:bodyPr/>
          <a:lstStyle/>
          <a:p>
            <a:pPr lvl="0"/>
            <a:r>
              <a:rPr lang="es-ES"/>
              <a:t>Editar los estilos de texto del patrón
Segundo nivel
Tercer nivel
Cuarto nivel
Quinto nivel</a:t>
            </a:r>
            <a:endParaRPr lang="es-MX"/>
          </a:p>
        </p:txBody>
      </p:sp>
      <p:sp>
        <p:nvSpPr>
          <p:cNvPr id="7" name="Marcador de fecha 6"/>
          <p:cNvSpPr>
            <a:spLocks noGrp="1"/>
          </p:cNvSpPr>
          <p:nvPr>
            <p:ph type="dt" sz="half" idx="10"/>
          </p:nvPr>
        </p:nvSpPr>
        <p:spPr/>
        <p:txBody>
          <a:bodyPr/>
          <a:lstStyle/>
          <a:p>
            <a:fld id="{01395133-4703-9041-B39F-B12155FDEEA7}" type="datetime1">
              <a:rPr lang="es-MX" smtClean="0"/>
              <a:t>20/05/2019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FABEC2A7-79C7-B64C-80AF-BA05245954DE}" type="slidenum">
              <a:rPr lang="es-MX" smtClean="0"/>
              <a:t>‹Nº›</a:t>
            </a:fld>
            <a:endParaRPr lang="es-MX"/>
          </a:p>
        </p:txBody>
      </p:sp>
    </p:spTree>
    <p:extLst>
      <p:ext uri="{BB962C8B-B14F-4D97-AF65-F5344CB8AC3E}">
        <p14:creationId xmlns:p14="http://schemas.microsoft.com/office/powerpoint/2010/main" val="213318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595CAED6-9070-A147-8F49-6DD3FB64C0EE}" type="datetime1">
              <a:rPr lang="es-MX" smtClean="0"/>
              <a:t>20/05/2019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FABEC2A7-79C7-B64C-80AF-BA05245954DE}" type="slidenum">
              <a:rPr lang="es-MX" smtClean="0"/>
              <a:t>‹Nº›</a:t>
            </a:fld>
            <a:endParaRPr lang="es-MX"/>
          </a:p>
        </p:txBody>
      </p:sp>
    </p:spTree>
    <p:extLst>
      <p:ext uri="{BB962C8B-B14F-4D97-AF65-F5344CB8AC3E}">
        <p14:creationId xmlns:p14="http://schemas.microsoft.com/office/powerpoint/2010/main" val="123571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ED6E8E7-94C3-1044-9C23-DB0CEB4757CB}" type="datetime1">
              <a:rPr lang="es-MX" smtClean="0"/>
              <a:t>20/05/2019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FABEC2A7-79C7-B64C-80AF-BA05245954DE}" type="slidenum">
              <a:rPr lang="es-MX" smtClean="0"/>
              <a:t>‹Nº›</a:t>
            </a:fld>
            <a:endParaRPr lang="es-MX"/>
          </a:p>
        </p:txBody>
      </p:sp>
    </p:spTree>
    <p:extLst>
      <p:ext uri="{BB962C8B-B14F-4D97-AF65-F5344CB8AC3E}">
        <p14:creationId xmlns:p14="http://schemas.microsoft.com/office/powerpoint/2010/main" val="324859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
Segundo nivel
Tercer nivel
Cuarto nivel
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
Segundo nivel
Tercer nivel
Cuarto nivel
Quinto nivel</a:t>
            </a:r>
          </a:p>
        </p:txBody>
      </p:sp>
      <p:sp>
        <p:nvSpPr>
          <p:cNvPr id="5" name="Marcador de fecha 4"/>
          <p:cNvSpPr>
            <a:spLocks noGrp="1"/>
          </p:cNvSpPr>
          <p:nvPr>
            <p:ph type="dt" sz="half" idx="10"/>
          </p:nvPr>
        </p:nvSpPr>
        <p:spPr/>
        <p:txBody>
          <a:bodyPr/>
          <a:lstStyle/>
          <a:p>
            <a:fld id="{542885F1-AFF3-034E-A738-7D4BDC0A29C3}" type="datetime1">
              <a:rPr lang="es-MX" smtClean="0"/>
              <a:t>20/05/2019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ABEC2A7-79C7-B64C-80AF-BA05245954DE}" type="slidenum">
              <a:rPr lang="es-MX" smtClean="0"/>
              <a:t>‹Nº›</a:t>
            </a:fld>
            <a:endParaRPr lang="es-MX"/>
          </a:p>
        </p:txBody>
      </p:sp>
    </p:spTree>
    <p:extLst>
      <p:ext uri="{BB962C8B-B14F-4D97-AF65-F5344CB8AC3E}">
        <p14:creationId xmlns:p14="http://schemas.microsoft.com/office/powerpoint/2010/main" val="73018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s-MX" dirty="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
Segundo nivel
Tercer nivel
Cuarto nivel
Quinto nivel</a:t>
            </a:r>
          </a:p>
        </p:txBody>
      </p:sp>
      <p:sp>
        <p:nvSpPr>
          <p:cNvPr id="5" name="Marcador de fecha 4"/>
          <p:cNvSpPr>
            <a:spLocks noGrp="1"/>
          </p:cNvSpPr>
          <p:nvPr>
            <p:ph type="dt" sz="half" idx="10"/>
          </p:nvPr>
        </p:nvSpPr>
        <p:spPr/>
        <p:txBody>
          <a:bodyPr/>
          <a:lstStyle/>
          <a:p>
            <a:fld id="{33F140A4-B4CA-E945-94CC-F4CFE881D9CC}" type="datetime1">
              <a:rPr lang="es-MX" smtClean="0"/>
              <a:t>20/05/2019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ABEC2A7-79C7-B64C-80AF-BA05245954DE}" type="slidenum">
              <a:rPr lang="es-MX" smtClean="0"/>
              <a:t>‹Nº›</a:t>
            </a:fld>
            <a:endParaRPr lang="es-MX"/>
          </a:p>
        </p:txBody>
      </p:sp>
    </p:spTree>
    <p:extLst>
      <p:ext uri="{BB962C8B-B14F-4D97-AF65-F5344CB8AC3E}">
        <p14:creationId xmlns:p14="http://schemas.microsoft.com/office/powerpoint/2010/main" val="141961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8000">
              <a:schemeClr val="bg1"/>
            </a:gs>
            <a:gs pos="100000">
              <a:schemeClr val="accent3">
                <a:lumMod val="45000"/>
                <a:lumOff val="55000"/>
              </a:schemeClr>
            </a:gs>
            <a:gs pos="83000">
              <a:schemeClr val="accent3">
                <a:lumMod val="45000"/>
                <a:lumOff val="55000"/>
              </a:schemeClr>
            </a:gs>
            <a:gs pos="100000">
              <a:schemeClr val="accent3">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774499-7FDD-0441-B5FB-6C93310FFD48}" type="datetime1">
              <a:rPr lang="es-MX" smtClean="0"/>
              <a:t>20/05/2019</a:t>
            </a:fld>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BEC2A7-79C7-B64C-80AF-BA05245954DE}" type="slidenum">
              <a:rPr lang="es-MX" smtClean="0"/>
              <a:t>‹Nº›</a:t>
            </a:fld>
            <a:endParaRPr lang="es-MX"/>
          </a:p>
        </p:txBody>
      </p:sp>
    </p:spTree>
    <p:extLst>
      <p:ext uri="{BB962C8B-B14F-4D97-AF65-F5344CB8AC3E}">
        <p14:creationId xmlns:p14="http://schemas.microsoft.com/office/powerpoint/2010/main" val="2533189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8.jpg"/><Relationship Id="rId7" Type="http://schemas.openxmlformats.org/officeDocument/2006/relationships/image" Target="../media/image7.png"/><Relationship Id="rId2" Type="http://schemas.openxmlformats.org/officeDocument/2006/relationships/hyperlink" Target="mailto:atapial@baja.gob.mx" TargetMode="Externa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1EDC2-CD9E-974B-8164-DFA9A2E45F87}"/>
              </a:ext>
            </a:extLst>
          </p:cNvPr>
          <p:cNvSpPr>
            <a:spLocks noGrp="1"/>
          </p:cNvSpPr>
          <p:nvPr>
            <p:ph type="ctrTitle"/>
          </p:nvPr>
        </p:nvSpPr>
        <p:spPr>
          <a:xfrm>
            <a:off x="289367" y="2097136"/>
            <a:ext cx="8599990" cy="2072425"/>
          </a:xfrm>
        </p:spPr>
        <p:txBody>
          <a:bodyPr>
            <a:noAutofit/>
          </a:bodyPr>
          <a:lstStyle/>
          <a:p>
            <a:pPr algn="ctr"/>
            <a:r>
              <a:rPr lang="es-MX" sz="3400" b="1" dirty="0">
                <a:solidFill>
                  <a:schemeClr val="accent4">
                    <a:lumMod val="50000"/>
                  </a:schemeClr>
                </a:solidFill>
              </a:rPr>
              <a:t>Propuestas para reuniones Técnicas de la Comisión de Infraestructura y la Secretaría de Comunicaciones y Transportes</a:t>
            </a:r>
            <a:br>
              <a:rPr lang="es-MX" sz="3400" b="1" dirty="0">
                <a:solidFill>
                  <a:schemeClr val="accent4">
                    <a:lumMod val="50000"/>
                  </a:schemeClr>
                </a:solidFill>
              </a:rPr>
            </a:br>
            <a:endParaRPr lang="es-MX" sz="3400" b="1" dirty="0">
              <a:solidFill>
                <a:schemeClr val="accent4">
                  <a:lumMod val="50000"/>
                </a:schemeClr>
              </a:solidFill>
            </a:endParaRPr>
          </a:p>
        </p:txBody>
      </p:sp>
      <p:sp>
        <p:nvSpPr>
          <p:cNvPr id="3" name="Subtítulo 2">
            <a:extLst>
              <a:ext uri="{FF2B5EF4-FFF2-40B4-BE49-F238E27FC236}">
                <a16:creationId xmlns:a16="http://schemas.microsoft.com/office/drawing/2014/main" id="{D1392AA5-D5AB-8848-8F3B-66CC8965D659}"/>
              </a:ext>
            </a:extLst>
          </p:cNvPr>
          <p:cNvSpPr>
            <a:spLocks noGrp="1"/>
          </p:cNvSpPr>
          <p:nvPr>
            <p:ph type="subTitle" idx="1"/>
          </p:nvPr>
        </p:nvSpPr>
        <p:spPr>
          <a:xfrm>
            <a:off x="1285060" y="4169562"/>
            <a:ext cx="7230290" cy="350802"/>
          </a:xfrm>
        </p:spPr>
        <p:txBody>
          <a:bodyPr>
            <a:noAutofit/>
          </a:bodyPr>
          <a:lstStyle/>
          <a:p>
            <a:r>
              <a:rPr lang="es-MX" sz="1800" b="1" dirty="0">
                <a:solidFill>
                  <a:srgbClr val="C00000"/>
                </a:solidFill>
              </a:rPr>
              <a:t>Conferencia Nacional de Gobernadores (CONAGO)</a:t>
            </a:r>
          </a:p>
          <a:p>
            <a:endParaRPr lang="es-MX" sz="2000" dirty="0">
              <a:solidFill>
                <a:srgbClr val="C00000"/>
              </a:solidFill>
            </a:endParaRPr>
          </a:p>
          <a:p>
            <a:pPr algn="r"/>
            <a:endParaRPr lang="es-MX" sz="2000" dirty="0">
              <a:solidFill>
                <a:schemeClr val="tx1"/>
              </a:solidFill>
            </a:endParaRPr>
          </a:p>
          <a:p>
            <a:pPr algn="r"/>
            <a:endParaRPr lang="es-MX" sz="2000" dirty="0">
              <a:solidFill>
                <a:schemeClr val="tx1"/>
              </a:solidFill>
            </a:endParaRPr>
          </a:p>
          <a:p>
            <a:pPr algn="r"/>
            <a:r>
              <a:rPr lang="es-MX" sz="2000" b="1" dirty="0"/>
              <a:t>20</a:t>
            </a:r>
            <a:r>
              <a:rPr lang="es-MX" sz="2000" b="1" dirty="0">
                <a:solidFill>
                  <a:schemeClr val="tx1"/>
                </a:solidFill>
              </a:rPr>
              <a:t> de </a:t>
            </a:r>
            <a:r>
              <a:rPr lang="es-MX" sz="2000" b="1" dirty="0"/>
              <a:t>mayo</a:t>
            </a:r>
            <a:r>
              <a:rPr lang="es-MX" sz="2000" b="1" dirty="0">
                <a:solidFill>
                  <a:schemeClr val="tx1"/>
                </a:solidFill>
              </a:rPr>
              <a:t> del 2019</a:t>
            </a:r>
          </a:p>
        </p:txBody>
      </p:sp>
      <p:sp>
        <p:nvSpPr>
          <p:cNvPr id="4" name="Marcador de número de diapositiva 3">
            <a:extLst>
              <a:ext uri="{FF2B5EF4-FFF2-40B4-BE49-F238E27FC236}">
                <a16:creationId xmlns:a16="http://schemas.microsoft.com/office/drawing/2014/main" id="{873CE2AE-BFA4-6F4A-9AAD-CF202684A8C4}"/>
              </a:ext>
            </a:extLst>
          </p:cNvPr>
          <p:cNvSpPr>
            <a:spLocks noGrp="1"/>
          </p:cNvSpPr>
          <p:nvPr>
            <p:ph type="sldNum" sz="quarter" idx="12"/>
          </p:nvPr>
        </p:nvSpPr>
        <p:spPr/>
        <p:txBody>
          <a:bodyPr/>
          <a:lstStyle/>
          <a:p>
            <a:fld id="{6D22F896-40B5-4ADD-8801-0D06FADFA095}" type="slidenum">
              <a:rPr lang="en-US" smtClean="0"/>
              <a:t>1</a:t>
            </a:fld>
            <a:endParaRPr lang="en-US" dirty="0"/>
          </a:p>
        </p:txBody>
      </p:sp>
      <p:pic>
        <p:nvPicPr>
          <p:cNvPr id="7" name="Imagen 6">
            <a:extLst>
              <a:ext uri="{FF2B5EF4-FFF2-40B4-BE49-F238E27FC236}">
                <a16:creationId xmlns:a16="http://schemas.microsoft.com/office/drawing/2014/main" id="{FE6925B5-B649-5145-8964-FA9A3EA1E194}"/>
              </a:ext>
            </a:extLst>
          </p:cNvPr>
          <p:cNvPicPr>
            <a:picLocks noChangeAspect="1"/>
          </p:cNvPicPr>
          <p:nvPr/>
        </p:nvPicPr>
        <p:blipFill>
          <a:blip r:embed="rId2"/>
          <a:stretch>
            <a:fillRect/>
          </a:stretch>
        </p:blipFill>
        <p:spPr>
          <a:xfrm>
            <a:off x="6319777" y="402646"/>
            <a:ext cx="2022557" cy="1339383"/>
          </a:xfrm>
          <a:prstGeom prst="rect">
            <a:avLst/>
          </a:prstGeom>
        </p:spPr>
      </p:pic>
      <p:pic>
        <p:nvPicPr>
          <p:cNvPr id="9" name="Imagen 8">
            <a:extLst>
              <a:ext uri="{FF2B5EF4-FFF2-40B4-BE49-F238E27FC236}">
                <a16:creationId xmlns:a16="http://schemas.microsoft.com/office/drawing/2014/main" id="{039AD9C7-C0FA-124C-81AD-CC751BBD9C8E}"/>
              </a:ext>
            </a:extLst>
          </p:cNvPr>
          <p:cNvPicPr>
            <a:picLocks noChangeAspect="1"/>
          </p:cNvPicPr>
          <p:nvPr/>
        </p:nvPicPr>
        <p:blipFill>
          <a:blip r:embed="rId3"/>
          <a:stretch>
            <a:fillRect/>
          </a:stretch>
        </p:blipFill>
        <p:spPr>
          <a:xfrm>
            <a:off x="581712" y="447681"/>
            <a:ext cx="2700802" cy="1404268"/>
          </a:xfrm>
          <a:prstGeom prst="rect">
            <a:avLst/>
          </a:prstGeom>
        </p:spPr>
      </p:pic>
      <p:pic>
        <p:nvPicPr>
          <p:cNvPr id="13" name="Imagen 12">
            <a:extLst>
              <a:ext uri="{FF2B5EF4-FFF2-40B4-BE49-F238E27FC236}">
                <a16:creationId xmlns:a16="http://schemas.microsoft.com/office/drawing/2014/main" id="{443F0E48-46F5-6440-82BF-60F5216D7B74}"/>
              </a:ext>
            </a:extLst>
          </p:cNvPr>
          <p:cNvPicPr>
            <a:picLocks noChangeAspect="1"/>
          </p:cNvPicPr>
          <p:nvPr/>
        </p:nvPicPr>
        <p:blipFill>
          <a:blip r:embed="rId4"/>
          <a:stretch>
            <a:fillRect/>
          </a:stretch>
        </p:blipFill>
        <p:spPr>
          <a:xfrm>
            <a:off x="4214714" y="5028643"/>
            <a:ext cx="1320693" cy="1584832"/>
          </a:xfrm>
          <a:prstGeom prst="rect">
            <a:avLst/>
          </a:prstGeom>
        </p:spPr>
      </p:pic>
      <p:sp>
        <p:nvSpPr>
          <p:cNvPr id="5" name="CuadroTexto 4">
            <a:extLst>
              <a:ext uri="{FF2B5EF4-FFF2-40B4-BE49-F238E27FC236}">
                <a16:creationId xmlns:a16="http://schemas.microsoft.com/office/drawing/2014/main" id="{A9A0F00E-EE19-7149-8650-E0FE21402769}"/>
              </a:ext>
            </a:extLst>
          </p:cNvPr>
          <p:cNvSpPr txBox="1"/>
          <p:nvPr/>
        </p:nvSpPr>
        <p:spPr>
          <a:xfrm>
            <a:off x="590309" y="5521124"/>
            <a:ext cx="3184270" cy="646331"/>
          </a:xfrm>
          <a:prstGeom prst="rect">
            <a:avLst/>
          </a:prstGeom>
          <a:noFill/>
        </p:spPr>
        <p:txBody>
          <a:bodyPr wrap="none" rtlCol="0">
            <a:spAutoFit/>
          </a:bodyPr>
          <a:lstStyle/>
          <a:p>
            <a:r>
              <a:rPr lang="es-MX" b="1" dirty="0">
                <a:solidFill>
                  <a:schemeClr val="accent5">
                    <a:lumMod val="50000"/>
                  </a:schemeClr>
                </a:solidFill>
              </a:rPr>
              <a:t>Lic. Francisco Vega de Lamadrid</a:t>
            </a:r>
          </a:p>
          <a:p>
            <a:r>
              <a:rPr lang="es-MX" b="1" dirty="0">
                <a:solidFill>
                  <a:schemeClr val="accent5">
                    <a:lumMod val="50000"/>
                  </a:schemeClr>
                </a:solidFill>
              </a:rPr>
              <a:t>Gobernador de Baja California</a:t>
            </a:r>
          </a:p>
        </p:txBody>
      </p:sp>
    </p:spTree>
    <p:extLst>
      <p:ext uri="{BB962C8B-B14F-4D97-AF65-F5344CB8AC3E}">
        <p14:creationId xmlns:p14="http://schemas.microsoft.com/office/powerpoint/2010/main" val="36637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470C45-13E9-434F-8B65-0B381BD51B75}"/>
              </a:ext>
            </a:extLst>
          </p:cNvPr>
          <p:cNvSpPr>
            <a:spLocks noGrp="1"/>
          </p:cNvSpPr>
          <p:nvPr>
            <p:ph type="title"/>
          </p:nvPr>
        </p:nvSpPr>
        <p:spPr>
          <a:xfrm>
            <a:off x="628650" y="365127"/>
            <a:ext cx="7886700" cy="549274"/>
          </a:xfrm>
        </p:spPr>
        <p:txBody>
          <a:bodyPr>
            <a:normAutofit/>
          </a:bodyPr>
          <a:lstStyle/>
          <a:p>
            <a:r>
              <a:rPr lang="es-MX" b="1" dirty="0">
                <a:solidFill>
                  <a:srgbClr val="C00000"/>
                </a:solidFill>
              </a:rPr>
              <a:t>Antecedentes de reuniones </a:t>
            </a:r>
          </a:p>
        </p:txBody>
      </p:sp>
      <p:sp>
        <p:nvSpPr>
          <p:cNvPr id="3" name="Marcador de contenido 2">
            <a:extLst>
              <a:ext uri="{FF2B5EF4-FFF2-40B4-BE49-F238E27FC236}">
                <a16:creationId xmlns:a16="http://schemas.microsoft.com/office/drawing/2014/main" id="{7131F007-CCF1-4B4F-95AD-8E5BC5276052}"/>
              </a:ext>
            </a:extLst>
          </p:cNvPr>
          <p:cNvSpPr>
            <a:spLocks noGrp="1"/>
          </p:cNvSpPr>
          <p:nvPr>
            <p:ph idx="1"/>
          </p:nvPr>
        </p:nvSpPr>
        <p:spPr>
          <a:xfrm>
            <a:off x="243069" y="1134319"/>
            <a:ext cx="8472668" cy="5587157"/>
          </a:xfrm>
        </p:spPr>
        <p:txBody>
          <a:bodyPr>
            <a:normAutofit lnSpcReduction="10000"/>
          </a:bodyPr>
          <a:lstStyle/>
          <a:p>
            <a:pPr algn="just">
              <a:lnSpc>
                <a:spcPct val="110000"/>
              </a:lnSpc>
            </a:pPr>
            <a:r>
              <a:rPr lang="es-MX" sz="1800" dirty="0"/>
              <a:t>Durante el proyecto de integración de la Agenda Única Nacional, que comprende la totalidad de los proyectos que de manera interna en la Comisión de Infraestructura, fueron evaluados de manera positiva por las coordinaciones regionales, se establecieron reuniones técnicas con el Gobierno de México, entre la SHCP y la SCT; así como con la Cámara de Diputados.</a:t>
            </a:r>
          </a:p>
          <a:p>
            <a:pPr marL="0" indent="0" algn="just">
              <a:buNone/>
            </a:pPr>
            <a:r>
              <a:rPr lang="es-MX" sz="1800" dirty="0"/>
              <a:t>La agenda Estratégica Única Nacional, se compone por 157 proyectos de realización de obras en los siguientes rubros:</a:t>
            </a:r>
          </a:p>
          <a:p>
            <a:pPr marL="514350" indent="-514350" algn="just">
              <a:buFont typeface="+mj-lt"/>
              <a:buAutoNum type="alphaLcParenR"/>
            </a:pPr>
            <a:r>
              <a:rPr lang="es-ES" sz="1800" dirty="0">
                <a:cs typeface="Arial" panose="020B0604020202020204" pitchFamily="34" charset="0"/>
              </a:rPr>
              <a:t>Infraestructura carretera; </a:t>
            </a:r>
          </a:p>
          <a:p>
            <a:pPr marL="514350" indent="-514350" algn="just">
              <a:buFont typeface="+mj-lt"/>
              <a:buAutoNum type="alphaLcParenR"/>
            </a:pPr>
            <a:r>
              <a:rPr lang="es-ES" sz="1800" dirty="0">
                <a:cs typeface="Arial" panose="020B0604020202020204" pitchFamily="34" charset="0"/>
              </a:rPr>
              <a:t>Vialidades Urbanas;</a:t>
            </a:r>
          </a:p>
          <a:p>
            <a:pPr marL="514350" indent="-514350" algn="just">
              <a:buFont typeface="+mj-lt"/>
              <a:buAutoNum type="alphaLcParenR"/>
            </a:pPr>
            <a:r>
              <a:rPr lang="es-ES" sz="1800" dirty="0">
                <a:cs typeface="Arial" panose="020B0604020202020204" pitchFamily="34" charset="0"/>
              </a:rPr>
              <a:t>Movilidad y transporte;</a:t>
            </a:r>
          </a:p>
          <a:p>
            <a:pPr marL="514350" indent="-514350" algn="just">
              <a:buFont typeface="+mj-lt"/>
              <a:buAutoNum type="alphaLcParenR"/>
            </a:pPr>
            <a:r>
              <a:rPr lang="es-ES" sz="1800" dirty="0">
                <a:cs typeface="Arial" panose="020B0604020202020204" pitchFamily="34" charset="0"/>
              </a:rPr>
              <a:t>Infraestructura Hidráulica; e</a:t>
            </a:r>
          </a:p>
          <a:p>
            <a:pPr marL="514350" indent="-514350" algn="just">
              <a:buFont typeface="+mj-lt"/>
              <a:buAutoNum type="alphaLcParenR"/>
            </a:pPr>
            <a:r>
              <a:rPr lang="es-ES" sz="1800" dirty="0">
                <a:cs typeface="Arial" panose="020B0604020202020204" pitchFamily="34" charset="0"/>
              </a:rPr>
              <a:t>Infraestructura Hospitalaria.</a:t>
            </a:r>
          </a:p>
          <a:p>
            <a:pPr marL="0" indent="0" algn="just">
              <a:buNone/>
            </a:pPr>
            <a:r>
              <a:rPr lang="es-ES" sz="1800" dirty="0">
                <a:cs typeface="Arial" panose="020B0604020202020204" pitchFamily="34" charset="0"/>
              </a:rPr>
              <a:t>Para ello y derivado de la reunión pasada del día 12 de Diciembre del 2018; con el Secretario Javier Jiménez </a:t>
            </a:r>
            <a:r>
              <a:rPr lang="es-ES" sz="1800" dirty="0" err="1">
                <a:cs typeface="Arial" panose="020B0604020202020204" pitchFamily="34" charset="0"/>
              </a:rPr>
              <a:t>Espriú</a:t>
            </a:r>
            <a:r>
              <a:rPr lang="es-ES" sz="1800" dirty="0">
                <a:cs typeface="Arial" panose="020B0604020202020204" pitchFamily="34" charset="0"/>
              </a:rPr>
              <a:t>, se hizo la solicitud para sostener reuniones técnicas entre la Comisión de Infraestructura de la CONAGO y la Secretaría de Comunicaciones y Transportes.</a:t>
            </a:r>
          </a:p>
          <a:p>
            <a:pPr marL="0" indent="0" algn="just">
              <a:buNone/>
            </a:pPr>
            <a:r>
              <a:rPr lang="es-ES" sz="1800" dirty="0">
                <a:cs typeface="Arial" panose="020B0604020202020204" pitchFamily="34" charset="0"/>
              </a:rPr>
              <a:t>A su vez, con fecha 16 de Enero del 2019 durante la reunión del Fondo Nacional de Infraestructura FONADIN, se solicitó de manera personal al Ing. </a:t>
            </a:r>
            <a:r>
              <a:rPr lang="es-ES" sz="1800" dirty="0" err="1">
                <a:cs typeface="Arial" panose="020B0604020202020204" pitchFamily="34" charset="0"/>
              </a:rPr>
              <a:t>Cedric</a:t>
            </a:r>
            <a:r>
              <a:rPr lang="es-ES" sz="1800" dirty="0">
                <a:cs typeface="Arial" panose="020B0604020202020204" pitchFamily="34" charset="0"/>
              </a:rPr>
              <a:t> Escalante, Subsecretario de SCT; reunión Técnica con los Coordinadores regionales de la Comisión de Infraestructura.</a:t>
            </a:r>
          </a:p>
        </p:txBody>
      </p:sp>
      <p:sp>
        <p:nvSpPr>
          <p:cNvPr id="4" name="Marcador de número de diapositiva 3">
            <a:extLst>
              <a:ext uri="{FF2B5EF4-FFF2-40B4-BE49-F238E27FC236}">
                <a16:creationId xmlns:a16="http://schemas.microsoft.com/office/drawing/2014/main" id="{2E388F6D-B30D-4740-8DAE-3A6D9E4C90A9}"/>
              </a:ext>
            </a:extLst>
          </p:cNvPr>
          <p:cNvSpPr>
            <a:spLocks noGrp="1"/>
          </p:cNvSpPr>
          <p:nvPr>
            <p:ph type="sldNum" sz="quarter" idx="12"/>
          </p:nvPr>
        </p:nvSpPr>
        <p:spPr/>
        <p:txBody>
          <a:bodyPr/>
          <a:lstStyle/>
          <a:p>
            <a:fld id="{FABEC2A7-79C7-B64C-80AF-BA05245954DE}" type="slidenum">
              <a:rPr lang="es-MX" smtClean="0"/>
              <a:t>2</a:t>
            </a:fld>
            <a:endParaRPr lang="es-MX"/>
          </a:p>
        </p:txBody>
      </p:sp>
    </p:spTree>
    <p:extLst>
      <p:ext uri="{BB962C8B-B14F-4D97-AF65-F5344CB8AC3E}">
        <p14:creationId xmlns:p14="http://schemas.microsoft.com/office/powerpoint/2010/main" val="234108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2732" y="416351"/>
            <a:ext cx="6015218" cy="961036"/>
          </a:xfrm>
        </p:spPr>
        <p:txBody>
          <a:bodyPr>
            <a:normAutofit/>
          </a:bodyPr>
          <a:lstStyle/>
          <a:p>
            <a:r>
              <a:rPr lang="es-MX" sz="3600" b="1" dirty="0">
                <a:solidFill>
                  <a:srgbClr val="C00000"/>
                </a:solidFill>
              </a:rPr>
              <a:t>Coordinaciones Regionales</a:t>
            </a:r>
            <a:endParaRPr lang="es-ES_tradnl" sz="3600" b="1" dirty="0">
              <a:solidFill>
                <a:srgbClr val="C00000"/>
              </a:solidFill>
            </a:endParaRPr>
          </a:p>
        </p:txBody>
      </p:sp>
      <p:graphicFrame>
        <p:nvGraphicFramePr>
          <p:cNvPr id="6" name="7 Marcador de contenido"/>
          <p:cNvGraphicFramePr>
            <a:graphicFrameLocks noGrp="1"/>
          </p:cNvGraphicFramePr>
          <p:nvPr>
            <p:ph idx="1"/>
            <p:extLst>
              <p:ext uri="{D42A27DB-BD31-4B8C-83A1-F6EECF244321}">
                <p14:modId xmlns:p14="http://schemas.microsoft.com/office/powerpoint/2010/main" val="960086467"/>
              </p:ext>
            </p:extLst>
          </p:nvPr>
        </p:nvGraphicFramePr>
        <p:xfrm>
          <a:off x="272440" y="1686055"/>
          <a:ext cx="8663216" cy="4122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número de diapositiva 6"/>
          <p:cNvSpPr>
            <a:spLocks noGrp="1"/>
          </p:cNvSpPr>
          <p:nvPr>
            <p:ph type="sldNum" sz="quarter" idx="12"/>
          </p:nvPr>
        </p:nvSpPr>
        <p:spPr/>
        <p:txBody>
          <a:bodyPr/>
          <a:lstStyle/>
          <a:p>
            <a:fld id="{53B1888D-C617-884C-84A8-8F62B9E31884}" type="slidenum">
              <a:rPr lang="es-ES_tradnl" smtClean="0"/>
              <a:t>3</a:t>
            </a:fld>
            <a:endParaRPr lang="es-ES_tradnl"/>
          </a:p>
        </p:txBody>
      </p:sp>
      <p:sp>
        <p:nvSpPr>
          <p:cNvPr id="3" name="Flecha izquierda 2"/>
          <p:cNvSpPr/>
          <p:nvPr/>
        </p:nvSpPr>
        <p:spPr>
          <a:xfrm>
            <a:off x="5095834" y="3868644"/>
            <a:ext cx="355922" cy="868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8" name="Flecha izquierda 7"/>
          <p:cNvSpPr/>
          <p:nvPr/>
        </p:nvSpPr>
        <p:spPr>
          <a:xfrm>
            <a:off x="1954428" y="5102188"/>
            <a:ext cx="355922" cy="868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Tree>
    <p:extLst>
      <p:ext uri="{BB962C8B-B14F-4D97-AF65-F5344CB8AC3E}">
        <p14:creationId xmlns:p14="http://schemas.microsoft.com/office/powerpoint/2010/main" val="173830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82D14E-3C39-4745-A28D-1DF9703DBE3A}"/>
              </a:ext>
            </a:extLst>
          </p:cNvPr>
          <p:cNvSpPr>
            <a:spLocks noGrp="1"/>
          </p:cNvSpPr>
          <p:nvPr>
            <p:ph type="title"/>
          </p:nvPr>
        </p:nvSpPr>
        <p:spPr>
          <a:xfrm>
            <a:off x="439838" y="365126"/>
            <a:ext cx="6470248" cy="896515"/>
          </a:xfrm>
        </p:spPr>
        <p:txBody>
          <a:bodyPr>
            <a:normAutofit/>
          </a:bodyPr>
          <a:lstStyle/>
          <a:p>
            <a:r>
              <a:rPr lang="es-MX" sz="2600" b="1" dirty="0">
                <a:solidFill>
                  <a:srgbClr val="C00000"/>
                </a:solidFill>
              </a:rPr>
              <a:t>Reuniones ante la Unidad de Inversiones SHCP</a:t>
            </a:r>
          </a:p>
        </p:txBody>
      </p:sp>
      <p:sp>
        <p:nvSpPr>
          <p:cNvPr id="3" name="Marcador de contenido 2">
            <a:extLst>
              <a:ext uri="{FF2B5EF4-FFF2-40B4-BE49-F238E27FC236}">
                <a16:creationId xmlns:a16="http://schemas.microsoft.com/office/drawing/2014/main" id="{7040A7CA-A51C-4E49-9DDA-ED1EDF43217B}"/>
              </a:ext>
            </a:extLst>
          </p:cNvPr>
          <p:cNvSpPr>
            <a:spLocks noGrp="1"/>
          </p:cNvSpPr>
          <p:nvPr>
            <p:ph idx="1"/>
          </p:nvPr>
        </p:nvSpPr>
        <p:spPr>
          <a:xfrm>
            <a:off x="312517" y="1169042"/>
            <a:ext cx="8542117" cy="5405377"/>
          </a:xfrm>
        </p:spPr>
        <p:txBody>
          <a:bodyPr>
            <a:noAutofit/>
          </a:bodyPr>
          <a:lstStyle/>
          <a:p>
            <a:pPr algn="just"/>
            <a:r>
              <a:rPr lang="es-MX" sz="2400" dirty="0"/>
              <a:t>En seguimiento a los acuerdos mencionados se realizaron reuniones con el titular de la Unidad de Inversiones de la Secretaría de Hacienda y Crédito Público con sus directores generales adjuntos dónde asistieron un total de 28 estados del País.</a:t>
            </a:r>
            <a:endParaRPr lang="es-MX" sz="2400" dirty="0">
              <a:cs typeface="Arial" panose="020B0604020202020204" pitchFamily="34" charset="0"/>
            </a:endParaRPr>
          </a:p>
          <a:p>
            <a:pPr algn="just"/>
            <a:r>
              <a:rPr lang="es-MX" sz="2400" dirty="0">
                <a:cs typeface="Arial" panose="020B0604020202020204" pitchFamily="34" charset="0"/>
              </a:rPr>
              <a:t>Sostuvimos 6 Reuniones regionales ante esta Unidad, en dónde </a:t>
            </a:r>
            <a:r>
              <a:rPr lang="es-MX" sz="2400" dirty="0"/>
              <a:t>participaron 56 funcionarios estatales de las entidades federativas, especializados en los temas de infraestructura, obra pública y comunicaciones.</a:t>
            </a:r>
          </a:p>
          <a:p>
            <a:pPr algn="just"/>
            <a:r>
              <a:rPr lang="es-MX" sz="2400" dirty="0">
                <a:cs typeface="Arial" panose="020B0604020202020204" pitchFamily="34" charset="0"/>
              </a:rPr>
              <a:t>A estas reuniones </a:t>
            </a:r>
            <a:r>
              <a:rPr lang="es-MX" sz="2400" dirty="0"/>
              <a:t>únicamente se ausentaton los estados de Tlaxcala, Colima, Chiapas y BCS.</a:t>
            </a:r>
            <a:endParaRPr lang="es-MX" sz="2400" dirty="0">
              <a:cs typeface="Arial" panose="020B0604020202020204" pitchFamily="34" charset="0"/>
            </a:endParaRPr>
          </a:p>
          <a:p>
            <a:pPr algn="just"/>
            <a:r>
              <a:rPr lang="es-MX" sz="2400" b="1" dirty="0"/>
              <a:t>Acuerdo: </a:t>
            </a:r>
            <a:r>
              <a:rPr lang="es-MX" sz="2400" dirty="0"/>
              <a:t>A partir de estas reuniones se estableció la necesidad de acudir de manera conjunta a reuniones técnicas con la Secretaría de Comunicaciones y Transportes (SCT) para evaluación de los proyectos específicos.</a:t>
            </a:r>
          </a:p>
        </p:txBody>
      </p:sp>
      <p:sp>
        <p:nvSpPr>
          <p:cNvPr id="4" name="Marcador de número de diapositiva 3">
            <a:extLst>
              <a:ext uri="{FF2B5EF4-FFF2-40B4-BE49-F238E27FC236}">
                <a16:creationId xmlns:a16="http://schemas.microsoft.com/office/drawing/2014/main" id="{9D4B01C8-84FF-884B-8872-B73366D90358}"/>
              </a:ext>
            </a:extLst>
          </p:cNvPr>
          <p:cNvSpPr>
            <a:spLocks noGrp="1"/>
          </p:cNvSpPr>
          <p:nvPr>
            <p:ph type="sldNum" sz="quarter" idx="12"/>
          </p:nvPr>
        </p:nvSpPr>
        <p:spPr/>
        <p:txBody>
          <a:bodyPr/>
          <a:lstStyle/>
          <a:p>
            <a:fld id="{FABEC2A7-79C7-B64C-80AF-BA05245954DE}" type="slidenum">
              <a:rPr lang="es-MX" smtClean="0"/>
              <a:t>4</a:t>
            </a:fld>
            <a:endParaRPr lang="es-MX"/>
          </a:p>
        </p:txBody>
      </p:sp>
    </p:spTree>
    <p:extLst>
      <p:ext uri="{BB962C8B-B14F-4D97-AF65-F5344CB8AC3E}">
        <p14:creationId xmlns:p14="http://schemas.microsoft.com/office/powerpoint/2010/main" val="166876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886A08-A79D-F049-9D31-565774764D0F}"/>
              </a:ext>
            </a:extLst>
          </p:cNvPr>
          <p:cNvSpPr>
            <a:spLocks noGrp="1"/>
          </p:cNvSpPr>
          <p:nvPr>
            <p:ph type="title"/>
          </p:nvPr>
        </p:nvSpPr>
        <p:spPr>
          <a:xfrm>
            <a:off x="455030" y="391690"/>
            <a:ext cx="5563806" cy="769193"/>
          </a:xfrm>
        </p:spPr>
        <p:txBody>
          <a:bodyPr/>
          <a:lstStyle/>
          <a:p>
            <a:r>
              <a:rPr lang="es-MX" b="1" dirty="0">
                <a:solidFill>
                  <a:srgbClr val="C00000"/>
                </a:solidFill>
              </a:rPr>
              <a:t>Proyectos de Infraestructura</a:t>
            </a:r>
          </a:p>
        </p:txBody>
      </p:sp>
      <p:sp>
        <p:nvSpPr>
          <p:cNvPr id="3" name="Marcador de contenido 2">
            <a:extLst>
              <a:ext uri="{FF2B5EF4-FFF2-40B4-BE49-F238E27FC236}">
                <a16:creationId xmlns:a16="http://schemas.microsoft.com/office/drawing/2014/main" id="{A62D2B57-77C4-F64D-B84B-41A4F92DCA83}"/>
              </a:ext>
            </a:extLst>
          </p:cNvPr>
          <p:cNvSpPr>
            <a:spLocks noGrp="1"/>
          </p:cNvSpPr>
          <p:nvPr>
            <p:ph idx="1"/>
          </p:nvPr>
        </p:nvSpPr>
        <p:spPr>
          <a:xfrm>
            <a:off x="243068" y="1284790"/>
            <a:ext cx="8669438" cy="5312779"/>
          </a:xfrm>
        </p:spPr>
        <p:txBody>
          <a:bodyPr>
            <a:normAutofit fontScale="85000" lnSpcReduction="20000"/>
          </a:bodyPr>
          <a:lstStyle/>
          <a:p>
            <a:pPr algn="just">
              <a:lnSpc>
                <a:spcPct val="120000"/>
              </a:lnSpc>
            </a:pPr>
            <a:r>
              <a:rPr lang="es-ES" sz="2800" dirty="0">
                <a:cs typeface="Arial" panose="020B0604020202020204" pitchFamily="34" charset="0"/>
              </a:rPr>
              <a:t>Se entregarán un total de 87 proyectos con registro o pre registro en cartera ante la Unidad de Inversiones de la Secretaría de Hacienda y Crédito Público, que se desglosan de la siguiente manera:  </a:t>
            </a:r>
          </a:p>
          <a:p>
            <a:pPr marL="514350" indent="-514350" algn="just">
              <a:lnSpc>
                <a:spcPct val="120000"/>
              </a:lnSpc>
              <a:buFont typeface="+mj-lt"/>
              <a:buAutoNum type="romanUcPeriod"/>
            </a:pPr>
            <a:r>
              <a:rPr lang="es-ES" sz="2800" dirty="0">
                <a:cs typeface="Arial" panose="020B0604020202020204" pitchFamily="34" charset="0"/>
              </a:rPr>
              <a:t>Proyectos de desarrollo carretero: 76 </a:t>
            </a:r>
          </a:p>
          <a:p>
            <a:pPr marL="514350" indent="-514350" algn="just">
              <a:lnSpc>
                <a:spcPct val="120000"/>
              </a:lnSpc>
              <a:buFont typeface="+mj-lt"/>
              <a:buAutoNum type="romanUcPeriod"/>
            </a:pPr>
            <a:r>
              <a:rPr lang="es-ES" sz="2800" dirty="0">
                <a:cs typeface="Arial" panose="020B0604020202020204" pitchFamily="34" charset="0"/>
              </a:rPr>
              <a:t>Proyectos en Infraestructura de viabilidad urbana: 2</a:t>
            </a:r>
          </a:p>
          <a:p>
            <a:pPr marL="514350" indent="-514350" algn="just">
              <a:lnSpc>
                <a:spcPct val="120000"/>
              </a:lnSpc>
              <a:buFont typeface="+mj-lt"/>
              <a:buAutoNum type="romanUcPeriod"/>
            </a:pPr>
            <a:r>
              <a:rPr lang="es-ES" sz="2800" dirty="0">
                <a:cs typeface="Arial" panose="020B0604020202020204" pitchFamily="34" charset="0"/>
              </a:rPr>
              <a:t>Proyectos de movilidad y transporte: 5</a:t>
            </a:r>
          </a:p>
          <a:p>
            <a:pPr marL="514350" indent="-514350" algn="just">
              <a:lnSpc>
                <a:spcPct val="120000"/>
              </a:lnSpc>
              <a:buFont typeface="+mj-lt"/>
              <a:buAutoNum type="romanUcPeriod"/>
            </a:pPr>
            <a:r>
              <a:rPr lang="es-ES" sz="2800" dirty="0">
                <a:cs typeface="Arial" panose="020B0604020202020204" pitchFamily="34" charset="0"/>
              </a:rPr>
              <a:t>Proyectos de Infraestructura hidráulica: 3</a:t>
            </a:r>
          </a:p>
          <a:p>
            <a:pPr marL="514350" indent="-514350" algn="just">
              <a:lnSpc>
                <a:spcPct val="120000"/>
              </a:lnSpc>
              <a:buFont typeface="+mj-lt"/>
              <a:buAutoNum type="romanUcPeriod"/>
            </a:pPr>
            <a:r>
              <a:rPr lang="es-ES" sz="2800" dirty="0">
                <a:cs typeface="Arial" panose="020B0604020202020204" pitchFamily="34" charset="0"/>
              </a:rPr>
              <a:t>Proyectos de Infraestructura hospitalaria: 1 </a:t>
            </a:r>
          </a:p>
          <a:p>
            <a:pPr algn="just">
              <a:lnSpc>
                <a:spcPct val="120000"/>
              </a:lnSpc>
            </a:pPr>
            <a:r>
              <a:rPr lang="es-ES" sz="2800" dirty="0">
                <a:cs typeface="Arial" panose="020B0604020202020204" pitchFamily="34" charset="0"/>
              </a:rPr>
              <a:t>La inversión Total de los proyectos asciende a $83,038,764,684.33 (ochenta y tres mil, treinta y ocho millones, setecientos sesenta y cuatro mil, seiscientos ochenta y cuatro mil pesos)</a:t>
            </a:r>
          </a:p>
          <a:p>
            <a:pPr marL="0" indent="0" algn="just">
              <a:lnSpc>
                <a:spcPct val="120000"/>
              </a:lnSpc>
              <a:buNone/>
            </a:pPr>
            <a:endParaRPr lang="es-ES" sz="2800" dirty="0">
              <a:cs typeface="Arial" panose="020B0604020202020204" pitchFamily="34" charset="0"/>
            </a:endParaRPr>
          </a:p>
        </p:txBody>
      </p:sp>
      <p:sp>
        <p:nvSpPr>
          <p:cNvPr id="4" name="Marcador de número de diapositiva 3">
            <a:extLst>
              <a:ext uri="{FF2B5EF4-FFF2-40B4-BE49-F238E27FC236}">
                <a16:creationId xmlns:a16="http://schemas.microsoft.com/office/drawing/2014/main" id="{4F9A884F-90EC-844E-B8FA-950DB01EA482}"/>
              </a:ext>
            </a:extLst>
          </p:cNvPr>
          <p:cNvSpPr>
            <a:spLocks noGrp="1"/>
          </p:cNvSpPr>
          <p:nvPr>
            <p:ph type="sldNum" sz="quarter" idx="12"/>
          </p:nvPr>
        </p:nvSpPr>
        <p:spPr/>
        <p:txBody>
          <a:bodyPr/>
          <a:lstStyle/>
          <a:p>
            <a:fld id="{FABEC2A7-79C7-B64C-80AF-BA05245954DE}" type="slidenum">
              <a:rPr lang="es-MX" smtClean="0"/>
              <a:t>5</a:t>
            </a:fld>
            <a:endParaRPr lang="es-MX"/>
          </a:p>
        </p:txBody>
      </p:sp>
    </p:spTree>
    <p:extLst>
      <p:ext uri="{BB962C8B-B14F-4D97-AF65-F5344CB8AC3E}">
        <p14:creationId xmlns:p14="http://schemas.microsoft.com/office/powerpoint/2010/main" val="251565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C8C16-694C-614F-8B01-C6E71A3822E8}"/>
              </a:ext>
            </a:extLst>
          </p:cNvPr>
          <p:cNvSpPr>
            <a:spLocks noGrp="1"/>
          </p:cNvSpPr>
          <p:nvPr>
            <p:ph type="title"/>
          </p:nvPr>
        </p:nvSpPr>
        <p:spPr>
          <a:xfrm>
            <a:off x="443455" y="365125"/>
            <a:ext cx="6628677" cy="699745"/>
          </a:xfrm>
        </p:spPr>
        <p:txBody>
          <a:bodyPr/>
          <a:lstStyle/>
          <a:p>
            <a:r>
              <a:rPr lang="es-MX" b="1" dirty="0">
                <a:solidFill>
                  <a:srgbClr val="C00000"/>
                </a:solidFill>
              </a:rPr>
              <a:t>Solicitud específica</a:t>
            </a:r>
          </a:p>
        </p:txBody>
      </p:sp>
      <p:sp>
        <p:nvSpPr>
          <p:cNvPr id="3" name="Marcador de contenido 2">
            <a:extLst>
              <a:ext uri="{FF2B5EF4-FFF2-40B4-BE49-F238E27FC236}">
                <a16:creationId xmlns:a16="http://schemas.microsoft.com/office/drawing/2014/main" id="{BA34F94C-26A5-C04B-8FC4-93043010E88B}"/>
              </a:ext>
            </a:extLst>
          </p:cNvPr>
          <p:cNvSpPr>
            <a:spLocks noGrp="1"/>
          </p:cNvSpPr>
          <p:nvPr>
            <p:ph idx="1"/>
          </p:nvPr>
        </p:nvSpPr>
        <p:spPr>
          <a:xfrm>
            <a:off x="235110" y="1064870"/>
            <a:ext cx="8677395" cy="5793130"/>
          </a:xfrm>
        </p:spPr>
        <p:txBody>
          <a:bodyPr>
            <a:noAutofit/>
          </a:bodyPr>
          <a:lstStyle/>
          <a:p>
            <a:pPr algn="just"/>
            <a:r>
              <a:rPr lang="es-MX" sz="2000" dirty="0"/>
              <a:t>Se ha solicitado directamente al Subsecretario de Infraestructura desde el 16 y 23 de Enero del año en curso reuniones con las siguientes características.</a:t>
            </a:r>
          </a:p>
          <a:p>
            <a:pPr algn="just"/>
            <a:r>
              <a:rPr lang="es-MX" sz="2000" dirty="0"/>
              <a:t>Reunión entre los Representantes o Secretarios del ramo de los coordinadores regionales de la Comisión de Infraestructura con el Subsecretario de Infraestructura de la SCT. </a:t>
            </a:r>
            <a:r>
              <a:rPr lang="es-MX" sz="2000" b="1" i="1" dirty="0"/>
              <a:t>(6 personas asistentes)</a:t>
            </a:r>
          </a:p>
          <a:p>
            <a:pPr algn="just"/>
            <a:r>
              <a:rPr lang="es-MX" sz="2000" dirty="0"/>
              <a:t>Reuniones específicas por rubros para revisión de proyectos ya avalados por la Unidad de Inversiones de la SHCP con los funcionarios especializados en los siguientes temas:</a:t>
            </a:r>
          </a:p>
          <a:p>
            <a:pPr marL="514350" indent="-514350" algn="just">
              <a:buFont typeface="+mj-lt"/>
              <a:buAutoNum type="arabicPeriod"/>
            </a:pPr>
            <a:r>
              <a:rPr lang="es-MX" sz="2000" dirty="0"/>
              <a:t>Infraestructura Carretera y vialidades urbanas;</a:t>
            </a:r>
          </a:p>
          <a:p>
            <a:pPr marL="514350" indent="-514350" algn="just">
              <a:buFont typeface="+mj-lt"/>
              <a:buAutoNum type="arabicPeriod"/>
            </a:pPr>
            <a:r>
              <a:rPr lang="es-MX" sz="2000" dirty="0"/>
              <a:t>Movilidad, Transporte y Líneas Ferrroviarias; e</a:t>
            </a:r>
          </a:p>
          <a:p>
            <a:pPr marL="514350" indent="-514350" algn="just">
              <a:buFont typeface="+mj-lt"/>
              <a:buAutoNum type="arabicPeriod"/>
            </a:pPr>
            <a:r>
              <a:rPr lang="es-MX" sz="2000" dirty="0"/>
              <a:t>Infraestructura Hidráhulica y Hospitalaria. </a:t>
            </a:r>
          </a:p>
          <a:p>
            <a:pPr algn="just"/>
            <a:r>
              <a:rPr lang="es-MX" sz="2000" dirty="0"/>
              <a:t>Los proyectos que han sido clasificados como viables con el análisis de la unidad de Inversiones de la SHCP son un total de 87 proyectos y dónde existen varios proyectos con inversión mediante Asociaciones Público Privadas.</a:t>
            </a:r>
          </a:p>
          <a:p>
            <a:pPr algn="just"/>
            <a:r>
              <a:rPr lang="es-MX" sz="2000" dirty="0"/>
              <a:t>Se propone un seguimiento a dichas reuniones similar a la Unidad de Inversiones de la SHCP; para atención de funcionarios y proyectos específicos mediante reuniones por cada una de las regiones del País. (</a:t>
            </a:r>
            <a:r>
              <a:rPr lang="es-MX" sz="2000" i="1" dirty="0"/>
              <a:t>total 5 reuniones técnicas)</a:t>
            </a:r>
          </a:p>
          <a:p>
            <a:pPr marL="514350" indent="-514350" algn="just">
              <a:buFont typeface="+mj-lt"/>
              <a:buAutoNum type="arabicPeriod"/>
            </a:pPr>
            <a:endParaRPr lang="es-MX" sz="2000" dirty="0"/>
          </a:p>
          <a:p>
            <a:pPr marL="514350" indent="-514350" algn="just">
              <a:buFont typeface="+mj-lt"/>
              <a:buAutoNum type="arabicPeriod"/>
            </a:pPr>
            <a:endParaRPr lang="es-MX" sz="2000" dirty="0"/>
          </a:p>
        </p:txBody>
      </p:sp>
      <p:sp>
        <p:nvSpPr>
          <p:cNvPr id="4" name="Marcador de número de diapositiva 3">
            <a:extLst>
              <a:ext uri="{FF2B5EF4-FFF2-40B4-BE49-F238E27FC236}">
                <a16:creationId xmlns:a16="http://schemas.microsoft.com/office/drawing/2014/main" id="{E5186CA7-2320-5C47-9F68-3CE51C94FAEE}"/>
              </a:ext>
            </a:extLst>
          </p:cNvPr>
          <p:cNvSpPr>
            <a:spLocks noGrp="1"/>
          </p:cNvSpPr>
          <p:nvPr>
            <p:ph type="sldNum" sz="quarter" idx="12"/>
          </p:nvPr>
        </p:nvSpPr>
        <p:spPr/>
        <p:txBody>
          <a:bodyPr/>
          <a:lstStyle/>
          <a:p>
            <a:fld id="{FABEC2A7-79C7-B64C-80AF-BA05245954DE}" type="slidenum">
              <a:rPr lang="es-MX" smtClean="0"/>
              <a:t>6</a:t>
            </a:fld>
            <a:endParaRPr lang="es-MX" dirty="0"/>
          </a:p>
        </p:txBody>
      </p:sp>
    </p:spTree>
    <p:extLst>
      <p:ext uri="{BB962C8B-B14F-4D97-AF65-F5344CB8AC3E}">
        <p14:creationId xmlns:p14="http://schemas.microsoft.com/office/powerpoint/2010/main" val="413869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079" y="1403046"/>
            <a:ext cx="4187318" cy="2287286"/>
          </a:xfrm>
        </p:spPr>
        <p:txBody>
          <a:bodyPr>
            <a:noAutofit/>
          </a:bodyPr>
          <a:lstStyle/>
          <a:p>
            <a:pPr algn="ctr"/>
            <a:r>
              <a:rPr lang="es-MX" sz="3200" b="1" dirty="0">
                <a:solidFill>
                  <a:srgbClr val="C00000"/>
                </a:solidFill>
              </a:rPr>
              <a:t>¡Muchas gracias!</a:t>
            </a:r>
            <a:br>
              <a:rPr lang="es-MX" sz="3200" b="1" dirty="0">
                <a:solidFill>
                  <a:srgbClr val="C00000"/>
                </a:solidFill>
              </a:rPr>
            </a:br>
            <a:r>
              <a:rPr lang="es-MX" sz="2000" b="1" dirty="0">
                <a:solidFill>
                  <a:srgbClr val="0070C0"/>
                </a:solidFill>
              </a:rPr>
              <a:t/>
            </a:r>
            <a:br>
              <a:rPr lang="es-MX" sz="2000" b="1" dirty="0">
                <a:solidFill>
                  <a:srgbClr val="0070C0"/>
                </a:solidFill>
              </a:rPr>
            </a:br>
            <a:r>
              <a:rPr lang="es-MX" sz="2000" b="1" dirty="0"/>
              <a:t>Lic. Francisco A. Vega de Lamadrid</a:t>
            </a:r>
            <a:br>
              <a:rPr lang="es-MX" sz="2000" b="1" dirty="0"/>
            </a:br>
            <a:r>
              <a:rPr lang="es-MX" sz="1600" b="1" dirty="0">
                <a:solidFill>
                  <a:srgbClr val="002060"/>
                </a:solidFill>
              </a:rPr>
              <a:t>Gobernador del Estado de Baja California</a:t>
            </a:r>
            <a:br>
              <a:rPr lang="es-MX" sz="1600" b="1" dirty="0">
                <a:solidFill>
                  <a:srgbClr val="002060"/>
                </a:solidFill>
              </a:rPr>
            </a:br>
            <a:endParaRPr lang="es-MX" sz="2000" b="1" dirty="0">
              <a:solidFill>
                <a:srgbClr val="002060"/>
              </a:solidFill>
            </a:endParaRPr>
          </a:p>
        </p:txBody>
      </p:sp>
      <p:sp>
        <p:nvSpPr>
          <p:cNvPr id="3" name="2 Marcador de contenido"/>
          <p:cNvSpPr>
            <a:spLocks noGrp="1"/>
          </p:cNvSpPr>
          <p:nvPr>
            <p:ph sz="half" idx="2"/>
          </p:nvPr>
        </p:nvSpPr>
        <p:spPr>
          <a:xfrm>
            <a:off x="313079" y="3723834"/>
            <a:ext cx="4039001" cy="1858535"/>
          </a:xfrm>
        </p:spPr>
        <p:txBody>
          <a:bodyPr>
            <a:normAutofit/>
          </a:bodyPr>
          <a:lstStyle/>
          <a:p>
            <a:pPr algn="ctr">
              <a:buFont typeface="Wingdings" panose="05000000000000000000" pitchFamily="2" charset="2"/>
              <a:buChar char="Ø"/>
            </a:pPr>
            <a:r>
              <a:rPr lang="es-MX" sz="1400" b="1" dirty="0"/>
              <a:t>Lic. Andrés Tapia Leyva</a:t>
            </a:r>
          </a:p>
          <a:p>
            <a:pPr marL="0" indent="0" algn="ctr">
              <a:buNone/>
            </a:pPr>
            <a:r>
              <a:rPr lang="es-MX" sz="1400" dirty="0"/>
              <a:t>Representante del Gobernador de Baja California, enlace ante CONAGO y Director de Enlace Federal. </a:t>
            </a:r>
          </a:p>
          <a:p>
            <a:pPr marL="0" indent="0" algn="ctr">
              <a:buNone/>
            </a:pPr>
            <a:r>
              <a:rPr lang="es-MX" sz="1400" dirty="0"/>
              <a:t>Correo Electrónico: </a:t>
            </a:r>
            <a:r>
              <a:rPr lang="es-MX" sz="1400" dirty="0">
                <a:hlinkClick r:id="rId2"/>
              </a:rPr>
              <a:t>atapial@baja.gob.mx</a:t>
            </a:r>
            <a:r>
              <a:rPr lang="es-MX" sz="1400" dirty="0"/>
              <a:t> </a:t>
            </a:r>
          </a:p>
          <a:p>
            <a:pPr marL="0" indent="0" algn="ctr">
              <a:buNone/>
            </a:pPr>
            <a:r>
              <a:rPr lang="es-MX" sz="1400" dirty="0"/>
              <a:t>Tel</a:t>
            </a:r>
            <a:r>
              <a:rPr lang="es-ES" sz="1400" dirty="0" err="1"/>
              <a:t>éfonos</a:t>
            </a:r>
            <a:r>
              <a:rPr lang="es-ES" sz="1400" dirty="0"/>
              <a:t> de contacto:</a:t>
            </a:r>
          </a:p>
          <a:p>
            <a:pPr marL="0" indent="0" algn="ctr">
              <a:buNone/>
            </a:pPr>
            <a:r>
              <a:rPr lang="es-ES" sz="1400" dirty="0"/>
              <a:t>56870332, 56872478 y 56874033</a:t>
            </a:r>
            <a:endParaRPr lang="es-MX" sz="1400" dirty="0"/>
          </a:p>
        </p:txBody>
      </p:sp>
      <p:pic>
        <p:nvPicPr>
          <p:cNvPr id="7" name="6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18028" y="3132289"/>
            <a:ext cx="3299508" cy="2306647"/>
          </a:xfrm>
        </p:spPr>
      </p:pic>
      <p:sp>
        <p:nvSpPr>
          <p:cNvPr id="4" name="3 Marcador de número de diapositiva"/>
          <p:cNvSpPr>
            <a:spLocks noGrp="1"/>
          </p:cNvSpPr>
          <p:nvPr>
            <p:ph type="sldNum" sz="quarter" idx="12"/>
          </p:nvPr>
        </p:nvSpPr>
        <p:spPr/>
        <p:txBody>
          <a:bodyPr/>
          <a:lstStyle/>
          <a:p>
            <a:fld id="{91409B8A-0BFD-497A-BFAB-8437293B5FFF}" type="slidenum">
              <a:rPr lang="es-MX" smtClean="0"/>
              <a:t>7</a:t>
            </a:fld>
            <a:endParaRPr lang="es-MX"/>
          </a:p>
        </p:txBody>
      </p:sp>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913" y="5142856"/>
            <a:ext cx="2106234" cy="1240016"/>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0125" y="5444081"/>
            <a:ext cx="1865788" cy="1162832"/>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017" y="596943"/>
            <a:ext cx="1565869" cy="772601"/>
          </a:xfrm>
          <a:prstGeom prst="rect">
            <a:avLst/>
          </a:prstGeom>
        </p:spPr>
      </p:pic>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0006" y="472244"/>
            <a:ext cx="753731" cy="897300"/>
          </a:xfrm>
          <a:prstGeom prst="rect">
            <a:avLst/>
          </a:prstGeom>
        </p:spPr>
      </p:pic>
      <p:pic>
        <p:nvPicPr>
          <p:cNvPr id="6" name="Imagen 5">
            <a:extLst>
              <a:ext uri="{FF2B5EF4-FFF2-40B4-BE49-F238E27FC236}">
                <a16:creationId xmlns:a16="http://schemas.microsoft.com/office/drawing/2014/main" id="{7D4E040A-4282-3D4B-A763-E5F08C90F14C}"/>
              </a:ext>
            </a:extLst>
          </p:cNvPr>
          <p:cNvPicPr>
            <a:picLocks noChangeAspect="1"/>
          </p:cNvPicPr>
          <p:nvPr/>
        </p:nvPicPr>
        <p:blipFill>
          <a:blip r:embed="rId8"/>
          <a:stretch>
            <a:fillRect/>
          </a:stretch>
        </p:blipFill>
        <p:spPr>
          <a:xfrm>
            <a:off x="5494370" y="1744215"/>
            <a:ext cx="2489114" cy="1428128"/>
          </a:xfrm>
          <a:prstGeom prst="rect">
            <a:avLst/>
          </a:prstGeom>
        </p:spPr>
      </p:pic>
      <p:pic>
        <p:nvPicPr>
          <p:cNvPr id="11" name="Imagen 10">
            <a:extLst>
              <a:ext uri="{FF2B5EF4-FFF2-40B4-BE49-F238E27FC236}">
                <a16:creationId xmlns:a16="http://schemas.microsoft.com/office/drawing/2014/main" id="{B56EE34C-1F45-9C4C-83D4-9B7AE5A6D5BA}"/>
              </a:ext>
            </a:extLst>
          </p:cNvPr>
          <p:cNvPicPr>
            <a:picLocks noChangeAspect="1"/>
          </p:cNvPicPr>
          <p:nvPr/>
        </p:nvPicPr>
        <p:blipFill>
          <a:blip r:embed="rId9"/>
          <a:stretch>
            <a:fillRect/>
          </a:stretch>
        </p:blipFill>
        <p:spPr>
          <a:xfrm>
            <a:off x="7486650" y="467067"/>
            <a:ext cx="1362800" cy="902477"/>
          </a:xfrm>
          <a:prstGeom prst="rect">
            <a:avLst/>
          </a:prstGeom>
        </p:spPr>
      </p:pic>
    </p:spTree>
    <p:extLst>
      <p:ext uri="{BB962C8B-B14F-4D97-AF65-F5344CB8AC3E}">
        <p14:creationId xmlns:p14="http://schemas.microsoft.com/office/powerpoint/2010/main" val="1778452388"/>
      </p:ext>
    </p:extLst>
  </p:cSld>
  <p:clrMapOvr>
    <a:masterClrMapping/>
  </p:clrMapOvr>
</p:sld>
</file>

<file path=ppt/theme/theme1.xml><?xml version="1.0" encoding="utf-8"?>
<a:theme xmlns:a="http://schemas.openxmlformats.org/drawingml/2006/main" name="Temainfraestruc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infraestructura" id="{F9BB2027-AE3E-754C-A99A-17ED4B3CF3C8}" vid="{2E2B89DC-9A8C-F041-81D0-5F1ACCCD0E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Temainfraestructura</Template>
  <TotalTime>127</TotalTime>
  <Words>750</Words>
  <Application>Microsoft Office PowerPoint</Application>
  <PresentationFormat>Presentación en pantalla (4:3)</PresentationFormat>
  <Paragraphs>91</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Wingdings</vt:lpstr>
      <vt:lpstr>Temainfraestructura</vt:lpstr>
      <vt:lpstr>Propuestas para reuniones Técnicas de la Comisión de Infraestructura y la Secretaría de Comunicaciones y Transportes </vt:lpstr>
      <vt:lpstr>Antecedentes de reuniones </vt:lpstr>
      <vt:lpstr>Coordinaciones Regionales</vt:lpstr>
      <vt:lpstr>Reuniones ante la Unidad de Inversiones SHCP</vt:lpstr>
      <vt:lpstr>Proyectos de Infraestructura</vt:lpstr>
      <vt:lpstr>Solicitud específica</vt:lpstr>
      <vt:lpstr>¡Muchas gracias!  Lic. Francisco A. Vega de Lamadrid Gobernador del Estado de Baja California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Propuestas para reuniones Técnicas de la Comisión de Infraestructura</dc:title>
  <dc:creator>Microsoft Office User</dc:creator>
  <cp:lastModifiedBy>OEM</cp:lastModifiedBy>
  <cp:revision>9</cp:revision>
  <cp:lastPrinted>2019-05-20T22:16:44Z</cp:lastPrinted>
  <dcterms:created xsi:type="dcterms:W3CDTF">2019-05-20T19:59:46Z</dcterms:created>
  <dcterms:modified xsi:type="dcterms:W3CDTF">2019-05-20T22:39:31Z</dcterms:modified>
</cp:coreProperties>
</file>